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5"/>
  </p:notesMasterIdLst>
  <p:sldIdLst>
    <p:sldId id="535" r:id="rId3"/>
    <p:sldId id="605" r:id="rId4"/>
    <p:sldId id="258" r:id="rId5"/>
    <p:sldId id="537" r:id="rId6"/>
    <p:sldId id="538" r:id="rId7"/>
    <p:sldId id="539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2" r:id="rId21"/>
    <p:sldId id="553" r:id="rId22"/>
    <p:sldId id="554" r:id="rId23"/>
    <p:sldId id="555" r:id="rId24"/>
    <p:sldId id="556" r:id="rId25"/>
    <p:sldId id="557" r:id="rId26"/>
    <p:sldId id="558" r:id="rId27"/>
    <p:sldId id="559" r:id="rId28"/>
    <p:sldId id="560" r:id="rId29"/>
    <p:sldId id="561" r:id="rId30"/>
    <p:sldId id="562" r:id="rId31"/>
    <p:sldId id="563" r:id="rId32"/>
    <p:sldId id="564" r:id="rId33"/>
    <p:sldId id="565" r:id="rId34"/>
    <p:sldId id="566" r:id="rId35"/>
    <p:sldId id="567" r:id="rId36"/>
    <p:sldId id="568" r:id="rId37"/>
    <p:sldId id="569" r:id="rId38"/>
    <p:sldId id="570" r:id="rId39"/>
    <p:sldId id="571" r:id="rId40"/>
    <p:sldId id="572" r:id="rId41"/>
    <p:sldId id="573" r:id="rId42"/>
    <p:sldId id="574" r:id="rId43"/>
    <p:sldId id="575" r:id="rId44"/>
    <p:sldId id="576" r:id="rId45"/>
    <p:sldId id="577" r:id="rId46"/>
    <p:sldId id="578" r:id="rId47"/>
    <p:sldId id="579" r:id="rId48"/>
    <p:sldId id="580" r:id="rId49"/>
    <p:sldId id="581" r:id="rId50"/>
    <p:sldId id="582" r:id="rId51"/>
    <p:sldId id="583" r:id="rId52"/>
    <p:sldId id="584" r:id="rId53"/>
    <p:sldId id="585" r:id="rId54"/>
    <p:sldId id="586" r:id="rId55"/>
    <p:sldId id="587" r:id="rId56"/>
    <p:sldId id="588" r:id="rId57"/>
    <p:sldId id="589" r:id="rId58"/>
    <p:sldId id="590" r:id="rId59"/>
    <p:sldId id="591" r:id="rId60"/>
    <p:sldId id="592" r:id="rId61"/>
    <p:sldId id="593" r:id="rId62"/>
    <p:sldId id="594" r:id="rId63"/>
    <p:sldId id="595" r:id="rId64"/>
    <p:sldId id="596" r:id="rId65"/>
    <p:sldId id="597" r:id="rId66"/>
    <p:sldId id="598" r:id="rId67"/>
    <p:sldId id="599" r:id="rId68"/>
    <p:sldId id="600" r:id="rId69"/>
    <p:sldId id="602" r:id="rId70"/>
    <p:sldId id="604" r:id="rId71"/>
    <p:sldId id="603" r:id="rId72"/>
    <p:sldId id="329" r:id="rId73"/>
    <p:sldId id="330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6" autoAdjust="0"/>
    <p:restoredTop sz="90993"/>
  </p:normalViewPr>
  <p:slideViewPr>
    <p:cSldViewPr>
      <p:cViewPr>
        <p:scale>
          <a:sx n="80" d="100"/>
          <a:sy n="80" d="100"/>
        </p:scale>
        <p:origin x="-15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9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smtClean="0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 smtClean="0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62.xml"/><Relationship Id="rId18" Type="http://schemas.openxmlformats.org/officeDocument/2006/relationships/slide" Target="slide54.xml"/><Relationship Id="rId26" Type="http://schemas.openxmlformats.org/officeDocument/2006/relationships/slide" Target="slide18.xml"/><Relationship Id="rId3" Type="http://schemas.openxmlformats.org/officeDocument/2006/relationships/slide" Target="slide10.xml"/><Relationship Id="rId21" Type="http://schemas.openxmlformats.org/officeDocument/2006/relationships/slide" Target="slide26.xml"/><Relationship Id="rId7" Type="http://schemas.openxmlformats.org/officeDocument/2006/relationships/slide" Target="slide60.xml"/><Relationship Id="rId12" Type="http://schemas.openxmlformats.org/officeDocument/2006/relationships/slide" Target="slide52.xml"/><Relationship Id="rId17" Type="http://schemas.openxmlformats.org/officeDocument/2006/relationships/slide" Target="slide44.xml"/><Relationship Id="rId25" Type="http://schemas.openxmlformats.org/officeDocument/2006/relationships/slide" Target="slide66.xml"/><Relationship Id="rId33" Type="http://schemas.openxmlformats.org/officeDocument/2006/relationships/slide" Target="slide20.xml"/><Relationship Id="rId2" Type="http://schemas.openxmlformats.org/officeDocument/2006/relationships/image" Target="../media/image6.jpg"/><Relationship Id="rId16" Type="http://schemas.openxmlformats.org/officeDocument/2006/relationships/slide" Target="slide34.xml"/><Relationship Id="rId20" Type="http://schemas.openxmlformats.org/officeDocument/2006/relationships/slide" Target="slide16.xml"/><Relationship Id="rId29" Type="http://schemas.openxmlformats.org/officeDocument/2006/relationships/slide" Target="slide4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0.xml"/><Relationship Id="rId11" Type="http://schemas.openxmlformats.org/officeDocument/2006/relationships/slide" Target="slide42.xml"/><Relationship Id="rId24" Type="http://schemas.openxmlformats.org/officeDocument/2006/relationships/slide" Target="slide56.xml"/><Relationship Id="rId32" Type="http://schemas.openxmlformats.org/officeDocument/2006/relationships/slide" Target="slide70.xml"/><Relationship Id="rId5" Type="http://schemas.openxmlformats.org/officeDocument/2006/relationships/slide" Target="slide40.xml"/><Relationship Id="rId15" Type="http://schemas.openxmlformats.org/officeDocument/2006/relationships/slide" Target="slide24.xml"/><Relationship Id="rId23" Type="http://schemas.openxmlformats.org/officeDocument/2006/relationships/slide" Target="slide46.xml"/><Relationship Id="rId28" Type="http://schemas.openxmlformats.org/officeDocument/2006/relationships/slide" Target="slide38.xml"/><Relationship Id="rId10" Type="http://schemas.openxmlformats.org/officeDocument/2006/relationships/slide" Target="slide32.xml"/><Relationship Id="rId19" Type="http://schemas.openxmlformats.org/officeDocument/2006/relationships/slide" Target="slide64.xml"/><Relationship Id="rId31" Type="http://schemas.openxmlformats.org/officeDocument/2006/relationships/slide" Target="slide68.xml"/><Relationship Id="rId4" Type="http://schemas.openxmlformats.org/officeDocument/2006/relationships/slide" Target="slide30.xml"/><Relationship Id="rId9" Type="http://schemas.openxmlformats.org/officeDocument/2006/relationships/slide" Target="slide22.xml"/><Relationship Id="rId14" Type="http://schemas.openxmlformats.org/officeDocument/2006/relationships/slide" Target="slide14.xml"/><Relationship Id="rId22" Type="http://schemas.openxmlformats.org/officeDocument/2006/relationships/slide" Target="slide36.xml"/><Relationship Id="rId27" Type="http://schemas.openxmlformats.org/officeDocument/2006/relationships/slide" Target="slide28.xml"/><Relationship Id="rId30" Type="http://schemas.openxmlformats.org/officeDocument/2006/relationships/slide" Target="slide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RUSSIAN REVOLUTION   </a:t>
            </a: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REVOLUTION   </a:t>
            </a: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REVOLUTION 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RUSSIAN REVOLUTION   </a:t>
            </a: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REVOLUTION   </a:t>
            </a: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REVOLUTION 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RUSSIAN REVOLUTION   </a:t>
            </a: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REVOLUTION 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  RUSSIAN REVOLUTION   </a:t>
            </a: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</a:t>
            </a:r>
            <a:r>
              <a:rPr lang="en-US" altLang="en-US" sz="2800" dirty="0" smtClean="0">
                <a:solidFill>
                  <a:schemeClr val="bg1"/>
                </a:solidFill>
                <a:latin typeface="Impact" pitchFamily="34" charset="0"/>
              </a:rPr>
              <a:t>REVOLUTION</a:t>
            </a:r>
            <a:endParaRPr lang="en-US" alt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gradFill rotWithShape="1">
            <a:gsLst>
              <a:gs pos="0">
                <a:srgbClr val="EDD15B">
                  <a:gamma/>
                  <a:shade val="46275"/>
                  <a:invGamma/>
                  <a:alpha val="0"/>
                </a:srgbClr>
              </a:gs>
              <a:gs pos="50000">
                <a:schemeClr val="bg1">
                  <a:alpha val="27000"/>
                </a:schemeClr>
              </a:gs>
              <a:gs pos="100000">
                <a:srgbClr val="EDD15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RUSSIAN REVOLUTION   RUSSIAN REVOLUTION   RUSSIAN REVOLUTION   RUSSIAN REVOLUTION   RUSSIAN REVOLUTION   RUSSIAN REVOLUTION   RUSSIAN REVOLUTION   RUSSIAN REVOLUTION   RUSSIAN REVOLUTION   RUSSIAN REVOLUTION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459468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major war that Russia was fighting that help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cause the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Russian Revolution.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170330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World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 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1758108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war that Russia lost to the Japanese in the late 1800s.  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the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Russo-Japanese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5 day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riot that was started by women textile workers because of a lack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bread and oil.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the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March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Revolution?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name given to the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event;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where soldiers open fired on protesters in 1905.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Bloody Sunday”?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name given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lower house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Russia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Parliament.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Duma?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500420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TODAY’S CATEGORIES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the leader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Bolsheviks.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Lenin?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Lenin’s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slogan.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Peace, Land,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and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Bread”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was the title given to the Russian government established by Duma.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the provisional government?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peace treaty between Russia and Germany signed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1918.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the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Brest-Litovsk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treaty?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Russian Civil War was fought between these two armies?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the Red (Bolsheviks) and White Armies?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RUSSIAN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REVOLUTION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986107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government takes control of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all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aspects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both public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and private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life.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totalitarianism?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Stalin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decides to eliminate anyone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threatens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his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power.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“Great Purge”?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the Bolsheviks changed their party’s name to.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the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Communist Party?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They are large government controlled farms.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are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collective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farms?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person who do not think there is a God.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is an atheist?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BOLSHEVIK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REVOLUTION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is considered to be the father of Communism.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was Karl Marx?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was Stalin’s greatest political threat and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exile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1929.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Leon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Trotsky?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was the last Russian </a:t>
            </a:r>
            <a:r>
              <a:rPr lang="en-US" altLang="en-US" sz="4800" dirty="0" err="1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Tzar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was Nicholas II?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family name of Tsar Nicholas II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Russia.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were the Romanovs?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was a self-described “holy man” who advised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Czarina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Alexandra.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was Rasputin?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STALIN’S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RUSSIA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1724769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word Stalin means this in Russian.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“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man of steel”?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was what Stalin’s economic plan was called.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were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5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year plans?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remote region in Russia where political prisoners were sent.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Siberia?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type of government was in Russia after the revolution.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communism?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Lenin changed the country name of Russia to this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1922.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the Union of Soviet Socialist Republics (USSR)?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FAMOUS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PEOPLE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country that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won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Russo-Japanese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War. 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Japan?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724771"/>
            <a:ext cx="75660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During this major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Stalin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leader of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Russia.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World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War II?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During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Russian Revolution this was the capital city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of Russia.  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Saint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Petersburg?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This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was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how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Vladimir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Lenin died.  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463434"/>
            <a:ext cx="7566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had a stroke?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novel written by George Orwell about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evils of totalitarianism.  </a:t>
            </a:r>
            <a:endParaRPr lang="en-US" altLang="en-US" sz="4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What was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novel “1984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”?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GENERAL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KNOWLEDGE 1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1355439"/>
            <a:ext cx="75660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was the second Prime Minister of the Russian </a:t>
            </a: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Provisional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Government.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77200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  <a:endParaRPr lang="en-US" sz="8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2094103"/>
            <a:ext cx="7566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Who was </a:t>
            </a:r>
            <a:endParaRPr lang="en-US" altLang="en-US" sz="48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Alexander </a:t>
            </a:r>
            <a:r>
              <a:rPr lang="en-US" altLang="en-US" sz="4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Kerensky?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GENERAL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KNOWLEDGE 2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778135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Russian</a:t>
            </a:r>
          </a:p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Revolution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024252" y="778023"/>
            <a:ext cx="1165225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Bolshevik</a:t>
            </a:r>
          </a:p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Revolution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51277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Stalin’s</a:t>
            </a:r>
          </a:p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Russia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Famous</a:t>
            </a:r>
          </a:p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People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General </a:t>
            </a:r>
            <a:br>
              <a:rPr lang="en-US" sz="1200" b="1" kern="10" dirty="0" smtClean="0">
                <a:solidFill>
                  <a:schemeClr val="bg1"/>
                </a:solidFill>
                <a:latin typeface="Arial Black"/>
              </a:rPr>
            </a:b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Knowledge</a:t>
            </a:r>
          </a:p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1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16086" y="685690"/>
            <a:ext cx="1166812" cy="646331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General</a:t>
            </a:r>
          </a:p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Knowledge 2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</a:t>
            </a:r>
            <a:r>
              <a:rPr lang="en-US" altLang="en-US" sz="1400" b="1" smtClean="0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2179</TotalTime>
  <Words>658</Words>
  <Application>Microsoft Office PowerPoint</Application>
  <PresentationFormat>화면 슬라이드 쇼(4:3)</PresentationFormat>
  <Paragraphs>161</Paragraphs>
  <Slides>72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72</vt:i4>
      </vt:variant>
    </vt:vector>
  </HeadingPairs>
  <TitlesOfParts>
    <vt:vector size="74" baseType="lpstr">
      <vt:lpstr>Default Design</vt:lpstr>
      <vt:lpstr>1_Default Design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Youthdownloads.com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MStevens</dc:creator>
  <cp:keywords>Jeopardy</cp:keywords>
  <cp:lastModifiedBy>happy</cp:lastModifiedBy>
  <cp:revision>119</cp:revision>
  <dcterms:created xsi:type="dcterms:W3CDTF">1999-10-07T17:16:48Z</dcterms:created>
  <dcterms:modified xsi:type="dcterms:W3CDTF">2017-12-09T15:39:40Z</dcterms:modified>
  <cp:category>Game Shows</cp:category>
</cp:coreProperties>
</file>