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6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73" r:id="rId6"/>
    <p:sldId id="332" r:id="rId7"/>
    <p:sldId id="274" r:id="rId8"/>
    <p:sldId id="276" r:id="rId9"/>
    <p:sldId id="277" r:id="rId10"/>
    <p:sldId id="278" r:id="rId11"/>
    <p:sldId id="280" r:id="rId12"/>
    <p:sldId id="333" r:id="rId13"/>
    <p:sldId id="282" r:id="rId14"/>
    <p:sldId id="283" r:id="rId15"/>
    <p:sldId id="284" r:id="rId16"/>
    <p:sldId id="286" r:id="rId17"/>
    <p:sldId id="287" r:id="rId18"/>
    <p:sldId id="288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8" r:id="rId34"/>
    <p:sldId id="309" r:id="rId35"/>
    <p:sldId id="310" r:id="rId36"/>
    <p:sldId id="311" r:id="rId37"/>
    <p:sldId id="312" r:id="rId38"/>
    <p:sldId id="313" r:id="rId39"/>
    <p:sldId id="314" r:id="rId4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/>
    <p:restoredTop sz="94729"/>
  </p:normalViewPr>
  <p:slideViewPr>
    <p:cSldViewPr>
      <p:cViewPr varScale="1">
        <p:scale>
          <a:sx n="78" d="100"/>
          <a:sy n="78" d="100"/>
        </p:scale>
        <p:origin x="192" y="9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484" y="0"/>
                </a:lnTo>
              </a:path>
            </a:pathLst>
          </a:custGeom>
          <a:ln w="3175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4444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8890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3334"/>
            <a:ext cx="4084954" cy="0"/>
          </a:xfrm>
          <a:custGeom>
            <a:avLst/>
            <a:gdLst/>
            <a:ahLst/>
            <a:cxnLst/>
            <a:rect l="l" t="t" r="r" b="b"/>
            <a:pathLst>
              <a:path w="4084954">
                <a:moveTo>
                  <a:pt x="0" y="0"/>
                </a:moveTo>
                <a:lnTo>
                  <a:pt x="4084515" y="0"/>
                </a:lnTo>
              </a:path>
            </a:pathLst>
          </a:custGeom>
          <a:ln w="8889">
            <a:solidFill>
              <a:srgbClr val="0079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22859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127" y="0"/>
                </a:lnTo>
              </a:path>
            </a:pathLst>
          </a:custGeom>
          <a:ln w="10160">
            <a:solidFill>
              <a:srgbClr val="00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32384"/>
            <a:ext cx="413385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7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41275"/>
            <a:ext cx="4158615" cy="0"/>
          </a:xfrm>
          <a:custGeom>
            <a:avLst/>
            <a:gdLst/>
            <a:ahLst/>
            <a:cxnLst/>
            <a:rect l="l" t="t" r="r" b="b"/>
            <a:pathLst>
              <a:path w="4158615">
                <a:moveTo>
                  <a:pt x="0" y="0"/>
                </a:moveTo>
                <a:lnTo>
                  <a:pt x="4158318" y="0"/>
                </a:lnTo>
              </a:path>
            </a:pathLst>
          </a:custGeom>
          <a:ln w="8890">
            <a:solidFill>
              <a:srgbClr val="007C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50165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2914" y="0"/>
                </a:lnTo>
              </a:path>
            </a:pathLst>
          </a:custGeom>
          <a:ln w="8889">
            <a:solidFill>
              <a:srgbClr val="007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59055"/>
            <a:ext cx="4207510" cy="0"/>
          </a:xfrm>
          <a:custGeom>
            <a:avLst/>
            <a:gdLst/>
            <a:ahLst/>
            <a:cxnLst/>
            <a:rect l="l" t="t" r="r" b="b"/>
            <a:pathLst>
              <a:path w="4207510">
                <a:moveTo>
                  <a:pt x="0" y="0"/>
                </a:moveTo>
                <a:lnTo>
                  <a:pt x="4207510" y="0"/>
                </a:lnTo>
              </a:path>
            </a:pathLst>
          </a:custGeom>
          <a:ln w="8890">
            <a:solidFill>
              <a:srgbClr val="007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68580"/>
            <a:ext cx="4241165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7F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736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28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80B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0" y="825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81" y="0"/>
                </a:moveTo>
                <a:lnTo>
                  <a:pt x="0" y="0"/>
                </a:lnTo>
                <a:lnTo>
                  <a:pt x="0" y="8890"/>
                </a:lnTo>
                <a:lnTo>
                  <a:pt x="4299428" y="8890"/>
                </a:lnTo>
                <a:lnTo>
                  <a:pt x="4270181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37128" y="0"/>
                </a:lnTo>
                <a:lnTo>
                  <a:pt x="911307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9143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99428" y="0"/>
                </a:moveTo>
                <a:lnTo>
                  <a:pt x="0" y="0"/>
                </a:lnTo>
                <a:lnTo>
                  <a:pt x="0" y="8889"/>
                </a:lnTo>
                <a:lnTo>
                  <a:pt x="4328675" y="8889"/>
                </a:lnTo>
                <a:lnTo>
                  <a:pt x="4299428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13077" y="0"/>
                </a:lnTo>
                <a:lnTo>
                  <a:pt x="9089027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2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10033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28675" y="0"/>
                </a:moveTo>
                <a:lnTo>
                  <a:pt x="0" y="0"/>
                </a:lnTo>
                <a:lnTo>
                  <a:pt x="0" y="8890"/>
                </a:lnTo>
                <a:lnTo>
                  <a:pt x="4357922" y="8890"/>
                </a:lnTo>
                <a:lnTo>
                  <a:pt x="432867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89027" y="0"/>
                </a:lnTo>
                <a:lnTo>
                  <a:pt x="906497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3B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0922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76" y="0"/>
                </a:lnTo>
                <a:lnTo>
                  <a:pt x="9037490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4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90" y="0"/>
                </a:lnTo>
                <a:lnTo>
                  <a:pt x="901343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5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1282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3" y="0"/>
                </a:moveTo>
                <a:lnTo>
                  <a:pt x="0" y="0"/>
                </a:lnTo>
                <a:lnTo>
                  <a:pt x="0" y="8889"/>
                </a:lnTo>
                <a:lnTo>
                  <a:pt x="4449840" y="8889"/>
                </a:lnTo>
                <a:lnTo>
                  <a:pt x="442059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13439" y="0"/>
                </a:lnTo>
                <a:lnTo>
                  <a:pt x="898938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6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1371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49840" y="0"/>
                </a:moveTo>
                <a:lnTo>
                  <a:pt x="0" y="0"/>
                </a:lnTo>
                <a:lnTo>
                  <a:pt x="0" y="8890"/>
                </a:lnTo>
                <a:lnTo>
                  <a:pt x="4479087" y="8890"/>
                </a:lnTo>
                <a:lnTo>
                  <a:pt x="444984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89388" y="0"/>
                </a:lnTo>
                <a:lnTo>
                  <a:pt x="896533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7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1460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79087" y="0"/>
                </a:moveTo>
                <a:lnTo>
                  <a:pt x="0" y="0"/>
                </a:lnTo>
                <a:lnTo>
                  <a:pt x="0" y="8890"/>
                </a:lnTo>
                <a:lnTo>
                  <a:pt x="4511292" y="8890"/>
                </a:lnTo>
                <a:lnTo>
                  <a:pt x="4495800" y="5079"/>
                </a:lnTo>
                <a:lnTo>
                  <a:pt x="447908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65338" y="0"/>
                </a:lnTo>
                <a:lnTo>
                  <a:pt x="894128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8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7" y="0"/>
                </a:lnTo>
                <a:lnTo>
                  <a:pt x="8913801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9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0" y="1651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1" y="0"/>
                </a:lnTo>
                <a:lnTo>
                  <a:pt x="8889750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7398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3" y="0"/>
                </a:moveTo>
                <a:lnTo>
                  <a:pt x="0" y="0"/>
                </a:lnTo>
                <a:lnTo>
                  <a:pt x="0" y="8889"/>
                </a:lnTo>
                <a:lnTo>
                  <a:pt x="4624902" y="8889"/>
                </a:lnTo>
                <a:lnTo>
                  <a:pt x="458875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89750" y="0"/>
                </a:lnTo>
                <a:lnTo>
                  <a:pt x="8865699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0" y="1828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24902" y="0"/>
                </a:moveTo>
                <a:lnTo>
                  <a:pt x="0" y="0"/>
                </a:lnTo>
                <a:lnTo>
                  <a:pt x="0" y="8890"/>
                </a:lnTo>
                <a:lnTo>
                  <a:pt x="4661051" y="8890"/>
                </a:lnTo>
                <a:lnTo>
                  <a:pt x="462490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65699" y="0"/>
                </a:lnTo>
                <a:lnTo>
                  <a:pt x="884164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0" y="1917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61051" y="0"/>
                </a:moveTo>
                <a:lnTo>
                  <a:pt x="0" y="0"/>
                </a:lnTo>
                <a:lnTo>
                  <a:pt x="0" y="8889"/>
                </a:lnTo>
                <a:lnTo>
                  <a:pt x="4697200" y="8889"/>
                </a:lnTo>
                <a:lnTo>
                  <a:pt x="466105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41649" y="0"/>
                </a:lnTo>
                <a:lnTo>
                  <a:pt x="881759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D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20066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8" y="0"/>
                </a:lnTo>
                <a:lnTo>
                  <a:pt x="879011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2108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12" y="0"/>
                </a:lnTo>
                <a:lnTo>
                  <a:pt x="8766061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0" y="2197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61" y="0"/>
                </a:moveTo>
                <a:lnTo>
                  <a:pt x="0" y="0"/>
                </a:lnTo>
                <a:lnTo>
                  <a:pt x="0" y="8890"/>
                </a:lnTo>
                <a:lnTo>
                  <a:pt x="4810810" y="8890"/>
                </a:lnTo>
                <a:lnTo>
                  <a:pt x="477466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66061" y="0"/>
                </a:lnTo>
                <a:lnTo>
                  <a:pt x="8759190" y="2540"/>
                </a:lnTo>
                <a:lnTo>
                  <a:pt x="87393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0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2286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10810" y="0"/>
                </a:moveTo>
                <a:lnTo>
                  <a:pt x="0" y="0"/>
                </a:lnTo>
                <a:lnTo>
                  <a:pt x="0" y="8890"/>
                </a:lnTo>
                <a:lnTo>
                  <a:pt x="4846959" y="8890"/>
                </a:lnTo>
                <a:lnTo>
                  <a:pt x="481081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39346" y="0"/>
                </a:lnTo>
                <a:lnTo>
                  <a:pt x="8711565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23749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46959" y="0"/>
                </a:moveTo>
                <a:lnTo>
                  <a:pt x="0" y="0"/>
                </a:lnTo>
                <a:lnTo>
                  <a:pt x="0" y="8889"/>
                </a:lnTo>
                <a:lnTo>
                  <a:pt x="4883107" y="8889"/>
                </a:lnTo>
                <a:lnTo>
                  <a:pt x="484695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11564" y="0"/>
                </a:lnTo>
                <a:lnTo>
                  <a:pt x="8683783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2463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683783" y="0"/>
                </a:lnTo>
                <a:lnTo>
                  <a:pt x="865203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2565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33" y="0"/>
                </a:lnTo>
                <a:lnTo>
                  <a:pt x="8624252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26542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0"/>
                </a:moveTo>
                <a:lnTo>
                  <a:pt x="0" y="0"/>
                </a:lnTo>
                <a:lnTo>
                  <a:pt x="0" y="8890"/>
                </a:lnTo>
                <a:lnTo>
                  <a:pt x="4996718" y="8890"/>
                </a:lnTo>
                <a:lnTo>
                  <a:pt x="496056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24252" y="0"/>
                </a:lnTo>
                <a:lnTo>
                  <a:pt x="859647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0" y="2743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96718" y="0"/>
                </a:moveTo>
                <a:lnTo>
                  <a:pt x="0" y="0"/>
                </a:lnTo>
                <a:lnTo>
                  <a:pt x="0" y="8889"/>
                </a:lnTo>
                <a:lnTo>
                  <a:pt x="5032867" y="8889"/>
                </a:lnTo>
                <a:lnTo>
                  <a:pt x="499671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96471" y="0"/>
                </a:lnTo>
                <a:lnTo>
                  <a:pt x="85686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6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2832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032867" y="0"/>
                </a:moveTo>
                <a:lnTo>
                  <a:pt x="0" y="0"/>
                </a:lnTo>
                <a:lnTo>
                  <a:pt x="0" y="8890"/>
                </a:lnTo>
                <a:lnTo>
                  <a:pt x="5069015" y="8890"/>
                </a:lnTo>
                <a:lnTo>
                  <a:pt x="503286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68690" y="0"/>
                </a:lnTo>
                <a:lnTo>
                  <a:pt x="854090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29210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8" y="0"/>
                </a:lnTo>
                <a:lnTo>
                  <a:pt x="8509158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9158" y="0"/>
                </a:lnTo>
                <a:lnTo>
                  <a:pt x="8505190" y="1270"/>
                </a:lnTo>
                <a:lnTo>
                  <a:pt x="847851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0" y="3111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352040" y="0"/>
                </a:moveTo>
                <a:lnTo>
                  <a:pt x="0" y="0"/>
                </a:lnTo>
                <a:lnTo>
                  <a:pt x="0" y="8890"/>
                </a:lnTo>
                <a:lnTo>
                  <a:pt x="2197166" y="8890"/>
                </a:lnTo>
                <a:lnTo>
                  <a:pt x="2352040" y="0"/>
                </a:lnTo>
                <a:close/>
              </a:path>
              <a:path w="9144000" h="8889">
                <a:moveTo>
                  <a:pt x="5146477" y="0"/>
                </a:moveTo>
                <a:lnTo>
                  <a:pt x="2824480" y="0"/>
                </a:lnTo>
                <a:lnTo>
                  <a:pt x="2966061" y="8890"/>
                </a:lnTo>
                <a:lnTo>
                  <a:pt x="5182626" y="8890"/>
                </a:lnTo>
                <a:lnTo>
                  <a:pt x="514647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78519" y="0"/>
                </a:lnTo>
                <a:lnTo>
                  <a:pt x="8447404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3200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197166" y="0"/>
                </a:moveTo>
                <a:lnTo>
                  <a:pt x="0" y="0"/>
                </a:lnTo>
                <a:lnTo>
                  <a:pt x="0" y="8889"/>
                </a:lnTo>
                <a:lnTo>
                  <a:pt x="2042293" y="8889"/>
                </a:lnTo>
                <a:lnTo>
                  <a:pt x="2197166" y="0"/>
                </a:lnTo>
                <a:close/>
              </a:path>
              <a:path w="9144000" h="8889">
                <a:moveTo>
                  <a:pt x="5182626" y="0"/>
                </a:moveTo>
                <a:lnTo>
                  <a:pt x="2966061" y="0"/>
                </a:lnTo>
                <a:lnTo>
                  <a:pt x="3107642" y="8889"/>
                </a:lnTo>
                <a:lnTo>
                  <a:pt x="5218774" y="8889"/>
                </a:lnTo>
                <a:lnTo>
                  <a:pt x="5182626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47404" y="0"/>
                </a:lnTo>
                <a:lnTo>
                  <a:pt x="84162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0" y="3289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042293" y="0"/>
                </a:moveTo>
                <a:lnTo>
                  <a:pt x="0" y="0"/>
                </a:lnTo>
                <a:lnTo>
                  <a:pt x="0" y="10160"/>
                </a:lnTo>
                <a:lnTo>
                  <a:pt x="1905606" y="10160"/>
                </a:lnTo>
                <a:lnTo>
                  <a:pt x="1931670" y="6350"/>
                </a:lnTo>
                <a:lnTo>
                  <a:pt x="2042293" y="0"/>
                </a:lnTo>
                <a:close/>
              </a:path>
              <a:path w="9144000" h="10160">
                <a:moveTo>
                  <a:pt x="5218774" y="0"/>
                </a:moveTo>
                <a:lnTo>
                  <a:pt x="3107642" y="0"/>
                </a:lnTo>
                <a:lnTo>
                  <a:pt x="3269450" y="10160"/>
                </a:lnTo>
                <a:lnTo>
                  <a:pt x="5260087" y="10160"/>
                </a:lnTo>
                <a:lnTo>
                  <a:pt x="5218774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16290" y="0"/>
                </a:lnTo>
                <a:lnTo>
                  <a:pt x="8380729" y="10160"/>
                </a:lnTo>
                <a:lnTo>
                  <a:pt x="9127807" y="10160"/>
                </a:lnTo>
                <a:lnTo>
                  <a:pt x="9144000" y="4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  <a:path w="9102725" h="8889">
                <a:moveTo>
                  <a:pt x="5300834" y="0"/>
                </a:moveTo>
                <a:lnTo>
                  <a:pt x="3393006" y="0"/>
                </a:lnTo>
                <a:lnTo>
                  <a:pt x="3471501" y="8890"/>
                </a:lnTo>
                <a:lnTo>
                  <a:pt x="5345030" y="8890"/>
                </a:lnTo>
                <a:lnTo>
                  <a:pt x="5300834" y="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14" y="0"/>
                </a:lnTo>
                <a:lnTo>
                  <a:pt x="8318499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9E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0" y="356870"/>
            <a:ext cx="9077960" cy="8890"/>
          </a:xfrm>
          <a:custGeom>
            <a:avLst/>
            <a:gdLst/>
            <a:ahLst/>
            <a:cxnLst/>
            <a:rect l="l" t="t" r="r" b="b"/>
            <a:pathLst>
              <a:path w="9077960" h="8889">
                <a:moveTo>
                  <a:pt x="1783974" y="0"/>
                </a:moveTo>
                <a:lnTo>
                  <a:pt x="0" y="0"/>
                </a:lnTo>
                <a:lnTo>
                  <a:pt x="0" y="8889"/>
                </a:lnTo>
                <a:lnTo>
                  <a:pt x="1723159" y="8889"/>
                </a:lnTo>
                <a:lnTo>
                  <a:pt x="1783974" y="0"/>
                </a:lnTo>
                <a:close/>
              </a:path>
              <a:path w="9077960" h="8889">
                <a:moveTo>
                  <a:pt x="5345030" y="0"/>
                </a:moveTo>
                <a:lnTo>
                  <a:pt x="3471501" y="0"/>
                </a:lnTo>
                <a:lnTo>
                  <a:pt x="3549995" y="8889"/>
                </a:lnTo>
                <a:lnTo>
                  <a:pt x="5389226" y="8889"/>
                </a:lnTo>
                <a:lnTo>
                  <a:pt x="5345030" y="0"/>
                </a:lnTo>
                <a:close/>
              </a:path>
              <a:path w="9077960" h="8889">
                <a:moveTo>
                  <a:pt x="9077642" y="0"/>
                </a:moveTo>
                <a:lnTo>
                  <a:pt x="8318499" y="0"/>
                </a:lnTo>
                <a:lnTo>
                  <a:pt x="8287384" y="8889"/>
                </a:lnTo>
                <a:lnTo>
                  <a:pt x="9052560" y="8889"/>
                </a:lnTo>
                <a:lnTo>
                  <a:pt x="9077642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0" y="365759"/>
            <a:ext cx="9052560" cy="8890"/>
          </a:xfrm>
          <a:custGeom>
            <a:avLst/>
            <a:gdLst/>
            <a:ahLst/>
            <a:cxnLst/>
            <a:rect l="l" t="t" r="r" b="b"/>
            <a:pathLst>
              <a:path w="9052560" h="8889">
                <a:moveTo>
                  <a:pt x="1723159" y="0"/>
                </a:moveTo>
                <a:lnTo>
                  <a:pt x="0" y="0"/>
                </a:lnTo>
                <a:lnTo>
                  <a:pt x="0" y="8889"/>
                </a:lnTo>
                <a:lnTo>
                  <a:pt x="1662343" y="8889"/>
                </a:lnTo>
                <a:lnTo>
                  <a:pt x="1723159" y="0"/>
                </a:lnTo>
                <a:close/>
              </a:path>
              <a:path w="9052560" h="8889">
                <a:moveTo>
                  <a:pt x="5389226" y="0"/>
                </a:moveTo>
                <a:lnTo>
                  <a:pt x="3549995" y="0"/>
                </a:lnTo>
                <a:lnTo>
                  <a:pt x="3628489" y="8889"/>
                </a:lnTo>
                <a:lnTo>
                  <a:pt x="5433422" y="8889"/>
                </a:lnTo>
                <a:lnTo>
                  <a:pt x="5389226" y="0"/>
                </a:lnTo>
                <a:close/>
              </a:path>
              <a:path w="9052560" h="8889">
                <a:moveTo>
                  <a:pt x="9052560" y="0"/>
                </a:moveTo>
                <a:lnTo>
                  <a:pt x="8287384" y="0"/>
                </a:lnTo>
                <a:lnTo>
                  <a:pt x="8256270" y="8889"/>
                </a:lnTo>
                <a:lnTo>
                  <a:pt x="9022334" y="8889"/>
                </a:lnTo>
                <a:lnTo>
                  <a:pt x="9052560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0" y="374650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  <a:path w="9022715" h="10160">
                <a:moveTo>
                  <a:pt x="5433422" y="0"/>
                </a:moveTo>
                <a:lnTo>
                  <a:pt x="3628489" y="0"/>
                </a:lnTo>
                <a:lnTo>
                  <a:pt x="3718197" y="10160"/>
                </a:lnTo>
                <a:lnTo>
                  <a:pt x="5483932" y="10160"/>
                </a:lnTo>
                <a:lnTo>
                  <a:pt x="5433422" y="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69" y="0"/>
                </a:lnTo>
                <a:lnTo>
                  <a:pt x="8220709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A1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92839" y="0"/>
                </a:moveTo>
                <a:lnTo>
                  <a:pt x="0" y="0"/>
                </a:lnTo>
                <a:lnTo>
                  <a:pt x="0" y="8889"/>
                </a:lnTo>
                <a:lnTo>
                  <a:pt x="1538565" y="8889"/>
                </a:lnTo>
                <a:lnTo>
                  <a:pt x="1549400" y="6350"/>
                </a:lnTo>
                <a:lnTo>
                  <a:pt x="1592839" y="0"/>
                </a:lnTo>
                <a:close/>
              </a:path>
              <a:path w="8987790" h="8889">
                <a:moveTo>
                  <a:pt x="5483932" y="0"/>
                </a:moveTo>
                <a:lnTo>
                  <a:pt x="3718197" y="0"/>
                </a:lnTo>
                <a:lnTo>
                  <a:pt x="3796691" y="8889"/>
                </a:lnTo>
                <a:lnTo>
                  <a:pt x="5528128" y="8889"/>
                </a:lnTo>
                <a:lnTo>
                  <a:pt x="5483932" y="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709" y="0"/>
                </a:lnTo>
                <a:lnTo>
                  <a:pt x="8182966" y="8889"/>
                </a:lnTo>
                <a:lnTo>
                  <a:pt x="8957564" y="8889"/>
                </a:lnTo>
                <a:lnTo>
                  <a:pt x="898779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0" y="393700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  <a:path w="8957945" h="8889">
                <a:moveTo>
                  <a:pt x="5528128" y="0"/>
                </a:moveTo>
                <a:lnTo>
                  <a:pt x="3796691" y="0"/>
                </a:lnTo>
                <a:lnTo>
                  <a:pt x="3875185" y="8889"/>
                </a:lnTo>
                <a:lnTo>
                  <a:pt x="5572324" y="8889"/>
                </a:lnTo>
                <a:lnTo>
                  <a:pt x="5528128" y="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6" y="0"/>
                </a:lnTo>
                <a:lnTo>
                  <a:pt x="8145222" y="8889"/>
                </a:lnTo>
                <a:lnTo>
                  <a:pt x="8927338" y="8889"/>
                </a:lnTo>
                <a:lnTo>
                  <a:pt x="8957564" y="0"/>
                </a:lnTo>
                <a:close/>
              </a:path>
            </a:pathLst>
          </a:custGeom>
          <a:solidFill>
            <a:srgbClr val="00A3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0" y="402590"/>
            <a:ext cx="8927465" cy="8890"/>
          </a:xfrm>
          <a:custGeom>
            <a:avLst/>
            <a:gdLst/>
            <a:ahLst/>
            <a:cxnLst/>
            <a:rect l="l" t="t" r="r" b="b"/>
            <a:pathLst>
              <a:path w="8927465" h="8890">
                <a:moveTo>
                  <a:pt x="1500643" y="0"/>
                </a:moveTo>
                <a:lnTo>
                  <a:pt x="0" y="0"/>
                </a:lnTo>
                <a:lnTo>
                  <a:pt x="0" y="8889"/>
                </a:lnTo>
                <a:lnTo>
                  <a:pt x="1462722" y="8889"/>
                </a:lnTo>
                <a:lnTo>
                  <a:pt x="1500643" y="0"/>
                </a:lnTo>
                <a:close/>
              </a:path>
              <a:path w="8927465" h="8890">
                <a:moveTo>
                  <a:pt x="5572324" y="0"/>
                </a:moveTo>
                <a:lnTo>
                  <a:pt x="3875185" y="0"/>
                </a:lnTo>
                <a:lnTo>
                  <a:pt x="3953679" y="8889"/>
                </a:lnTo>
                <a:lnTo>
                  <a:pt x="5616520" y="8889"/>
                </a:lnTo>
                <a:lnTo>
                  <a:pt x="5572324" y="0"/>
                </a:lnTo>
                <a:close/>
              </a:path>
              <a:path w="8927465" h="8890">
                <a:moveTo>
                  <a:pt x="8927338" y="0"/>
                </a:moveTo>
                <a:lnTo>
                  <a:pt x="8145222" y="0"/>
                </a:lnTo>
                <a:lnTo>
                  <a:pt x="8107479" y="8889"/>
                </a:lnTo>
                <a:lnTo>
                  <a:pt x="8897112" y="8889"/>
                </a:lnTo>
                <a:lnTo>
                  <a:pt x="8927338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0" y="411480"/>
            <a:ext cx="8897620" cy="8890"/>
          </a:xfrm>
          <a:custGeom>
            <a:avLst/>
            <a:gdLst/>
            <a:ahLst/>
            <a:cxnLst/>
            <a:rect l="l" t="t" r="r" b="b"/>
            <a:pathLst>
              <a:path w="8897620" h="8890">
                <a:moveTo>
                  <a:pt x="1462722" y="0"/>
                </a:moveTo>
                <a:lnTo>
                  <a:pt x="0" y="0"/>
                </a:lnTo>
                <a:lnTo>
                  <a:pt x="0" y="8890"/>
                </a:lnTo>
                <a:lnTo>
                  <a:pt x="1424801" y="8890"/>
                </a:lnTo>
                <a:lnTo>
                  <a:pt x="1462722" y="0"/>
                </a:lnTo>
                <a:close/>
              </a:path>
              <a:path w="8897620" h="8890">
                <a:moveTo>
                  <a:pt x="5616520" y="0"/>
                </a:moveTo>
                <a:lnTo>
                  <a:pt x="3953679" y="0"/>
                </a:lnTo>
                <a:lnTo>
                  <a:pt x="4032173" y="8890"/>
                </a:lnTo>
                <a:lnTo>
                  <a:pt x="5660716" y="8890"/>
                </a:lnTo>
                <a:lnTo>
                  <a:pt x="5616520" y="0"/>
                </a:lnTo>
                <a:close/>
              </a:path>
              <a:path w="8897620" h="8890">
                <a:moveTo>
                  <a:pt x="8897112" y="0"/>
                </a:moveTo>
                <a:lnTo>
                  <a:pt x="8107479" y="0"/>
                </a:lnTo>
                <a:lnTo>
                  <a:pt x="8069735" y="8890"/>
                </a:lnTo>
                <a:lnTo>
                  <a:pt x="8864351" y="8890"/>
                </a:lnTo>
                <a:lnTo>
                  <a:pt x="8879840" y="5080"/>
                </a:lnTo>
                <a:lnTo>
                  <a:pt x="8897112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  <a:path w="8864600" h="10159">
                <a:moveTo>
                  <a:pt x="5660716" y="0"/>
                </a:moveTo>
                <a:lnTo>
                  <a:pt x="4032173" y="0"/>
                </a:lnTo>
                <a:lnTo>
                  <a:pt x="4121881" y="10159"/>
                </a:lnTo>
                <a:lnTo>
                  <a:pt x="5711226" y="10159"/>
                </a:lnTo>
                <a:lnTo>
                  <a:pt x="5660716" y="0"/>
                </a:lnTo>
                <a:close/>
              </a:path>
              <a:path w="8864600" h="10159">
                <a:moveTo>
                  <a:pt x="8864351" y="0"/>
                </a:moveTo>
                <a:lnTo>
                  <a:pt x="8069735" y="0"/>
                </a:lnTo>
                <a:lnTo>
                  <a:pt x="8026600" y="10159"/>
                </a:lnTo>
                <a:lnTo>
                  <a:pt x="8823048" y="10159"/>
                </a:lnTo>
                <a:lnTo>
                  <a:pt x="8864351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0" y="430530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  <a:path w="8823325" h="8890">
                <a:moveTo>
                  <a:pt x="5711226" y="0"/>
                </a:moveTo>
                <a:lnTo>
                  <a:pt x="4121881" y="0"/>
                </a:lnTo>
                <a:lnTo>
                  <a:pt x="4200375" y="8890"/>
                </a:lnTo>
                <a:lnTo>
                  <a:pt x="5762485" y="8890"/>
                </a:lnTo>
                <a:lnTo>
                  <a:pt x="5717540" y="1270"/>
                </a:lnTo>
                <a:lnTo>
                  <a:pt x="5711226" y="0"/>
                </a:lnTo>
                <a:close/>
              </a:path>
              <a:path w="8823325" h="8890">
                <a:moveTo>
                  <a:pt x="8823048" y="0"/>
                </a:moveTo>
                <a:lnTo>
                  <a:pt x="8026600" y="0"/>
                </a:lnTo>
                <a:lnTo>
                  <a:pt x="7988857" y="8890"/>
                </a:lnTo>
                <a:lnTo>
                  <a:pt x="8786909" y="8890"/>
                </a:lnTo>
                <a:lnTo>
                  <a:pt x="8823048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0" y="439419"/>
            <a:ext cx="8787130" cy="8890"/>
          </a:xfrm>
          <a:custGeom>
            <a:avLst/>
            <a:gdLst/>
            <a:ahLst/>
            <a:cxnLst/>
            <a:rect l="l" t="t" r="r" b="b"/>
            <a:pathLst>
              <a:path w="8787130" h="8890">
                <a:moveTo>
                  <a:pt x="1343540" y="0"/>
                </a:moveTo>
                <a:lnTo>
                  <a:pt x="0" y="0"/>
                </a:lnTo>
                <a:lnTo>
                  <a:pt x="0" y="8889"/>
                </a:lnTo>
                <a:lnTo>
                  <a:pt x="1305619" y="8889"/>
                </a:lnTo>
                <a:lnTo>
                  <a:pt x="1343540" y="0"/>
                </a:lnTo>
                <a:close/>
              </a:path>
              <a:path w="8787130" h="8890">
                <a:moveTo>
                  <a:pt x="5762485" y="0"/>
                </a:moveTo>
                <a:lnTo>
                  <a:pt x="4200375" y="0"/>
                </a:lnTo>
                <a:lnTo>
                  <a:pt x="4278869" y="8889"/>
                </a:lnTo>
                <a:lnTo>
                  <a:pt x="5814921" y="8889"/>
                </a:lnTo>
                <a:lnTo>
                  <a:pt x="5762485" y="0"/>
                </a:lnTo>
                <a:close/>
              </a:path>
              <a:path w="8787130" h="8890">
                <a:moveTo>
                  <a:pt x="8786909" y="0"/>
                </a:moveTo>
                <a:lnTo>
                  <a:pt x="7988857" y="0"/>
                </a:lnTo>
                <a:lnTo>
                  <a:pt x="7951113" y="8889"/>
                </a:lnTo>
                <a:lnTo>
                  <a:pt x="8750769" y="8889"/>
                </a:lnTo>
                <a:lnTo>
                  <a:pt x="8786909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0" y="448309"/>
            <a:ext cx="8750935" cy="8890"/>
          </a:xfrm>
          <a:custGeom>
            <a:avLst/>
            <a:gdLst/>
            <a:ahLst/>
            <a:cxnLst/>
            <a:rect l="l" t="t" r="r" b="b"/>
            <a:pathLst>
              <a:path w="8750935" h="8890">
                <a:moveTo>
                  <a:pt x="1305619" y="0"/>
                </a:moveTo>
                <a:lnTo>
                  <a:pt x="0" y="0"/>
                </a:lnTo>
                <a:lnTo>
                  <a:pt x="0" y="8889"/>
                </a:lnTo>
                <a:lnTo>
                  <a:pt x="1267698" y="8889"/>
                </a:lnTo>
                <a:lnTo>
                  <a:pt x="1305619" y="0"/>
                </a:lnTo>
                <a:close/>
              </a:path>
              <a:path w="8750935" h="8890">
                <a:moveTo>
                  <a:pt x="5814921" y="0"/>
                </a:moveTo>
                <a:lnTo>
                  <a:pt x="4278869" y="0"/>
                </a:lnTo>
                <a:lnTo>
                  <a:pt x="4357364" y="8889"/>
                </a:lnTo>
                <a:lnTo>
                  <a:pt x="5867356" y="8889"/>
                </a:lnTo>
                <a:lnTo>
                  <a:pt x="5814921" y="0"/>
                </a:lnTo>
                <a:close/>
              </a:path>
              <a:path w="8750935" h="8890">
                <a:moveTo>
                  <a:pt x="8750769" y="0"/>
                </a:moveTo>
                <a:lnTo>
                  <a:pt x="7951113" y="0"/>
                </a:lnTo>
                <a:lnTo>
                  <a:pt x="7913370" y="8889"/>
                </a:lnTo>
                <a:lnTo>
                  <a:pt x="8714629" y="8889"/>
                </a:lnTo>
                <a:lnTo>
                  <a:pt x="8750769" y="0"/>
                </a:lnTo>
                <a:close/>
              </a:path>
            </a:pathLst>
          </a:custGeom>
          <a:solidFill>
            <a:srgbClr val="00A9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0" y="457200"/>
            <a:ext cx="8714740" cy="8890"/>
          </a:xfrm>
          <a:custGeom>
            <a:avLst/>
            <a:gdLst/>
            <a:ahLst/>
            <a:cxnLst/>
            <a:rect l="l" t="t" r="r" b="b"/>
            <a:pathLst>
              <a:path w="8714740" h="8890">
                <a:moveTo>
                  <a:pt x="1267698" y="0"/>
                </a:moveTo>
                <a:lnTo>
                  <a:pt x="0" y="0"/>
                </a:lnTo>
                <a:lnTo>
                  <a:pt x="0" y="8889"/>
                </a:lnTo>
                <a:lnTo>
                  <a:pt x="1229776" y="8889"/>
                </a:lnTo>
                <a:lnTo>
                  <a:pt x="1267698" y="0"/>
                </a:lnTo>
                <a:close/>
              </a:path>
              <a:path w="8714740" h="8890">
                <a:moveTo>
                  <a:pt x="5867356" y="0"/>
                </a:moveTo>
                <a:lnTo>
                  <a:pt x="4357364" y="0"/>
                </a:lnTo>
                <a:lnTo>
                  <a:pt x="4435858" y="8889"/>
                </a:lnTo>
                <a:lnTo>
                  <a:pt x="5919792" y="8889"/>
                </a:lnTo>
                <a:lnTo>
                  <a:pt x="5867356" y="0"/>
                </a:lnTo>
                <a:close/>
              </a:path>
              <a:path w="8714740" h="8890">
                <a:moveTo>
                  <a:pt x="8714629" y="0"/>
                </a:moveTo>
                <a:lnTo>
                  <a:pt x="7913370" y="0"/>
                </a:lnTo>
                <a:lnTo>
                  <a:pt x="7867287" y="8889"/>
                </a:lnTo>
                <a:lnTo>
                  <a:pt x="8678489" y="8889"/>
                </a:lnTo>
                <a:lnTo>
                  <a:pt x="8714629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0" y="466090"/>
            <a:ext cx="8678545" cy="10160"/>
          </a:xfrm>
          <a:custGeom>
            <a:avLst/>
            <a:gdLst/>
            <a:ahLst/>
            <a:cxnLst/>
            <a:rect l="l" t="t" r="r" b="b"/>
            <a:pathLst>
              <a:path w="8678545" h="10159">
                <a:moveTo>
                  <a:pt x="1229776" y="0"/>
                </a:moveTo>
                <a:lnTo>
                  <a:pt x="0" y="0"/>
                </a:lnTo>
                <a:lnTo>
                  <a:pt x="0" y="10160"/>
                </a:lnTo>
                <a:lnTo>
                  <a:pt x="1191069" y="10160"/>
                </a:lnTo>
                <a:lnTo>
                  <a:pt x="1202690" y="6350"/>
                </a:lnTo>
                <a:lnTo>
                  <a:pt x="1229776" y="0"/>
                </a:lnTo>
                <a:close/>
              </a:path>
              <a:path w="8678545" h="10159">
                <a:moveTo>
                  <a:pt x="5919792" y="0"/>
                </a:moveTo>
                <a:lnTo>
                  <a:pt x="4435858" y="0"/>
                </a:lnTo>
                <a:lnTo>
                  <a:pt x="4525565" y="10160"/>
                </a:lnTo>
                <a:lnTo>
                  <a:pt x="5979719" y="10160"/>
                </a:lnTo>
                <a:lnTo>
                  <a:pt x="5919792" y="0"/>
                </a:lnTo>
                <a:close/>
              </a:path>
              <a:path w="8678545" h="10159">
                <a:moveTo>
                  <a:pt x="8678489" y="0"/>
                </a:moveTo>
                <a:lnTo>
                  <a:pt x="7867287" y="0"/>
                </a:lnTo>
                <a:lnTo>
                  <a:pt x="7814621" y="10160"/>
                </a:lnTo>
                <a:lnTo>
                  <a:pt x="8636388" y="10160"/>
                </a:lnTo>
                <a:lnTo>
                  <a:pt x="8642350" y="8889"/>
                </a:lnTo>
                <a:lnTo>
                  <a:pt x="8678489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0" y="476250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  <a:path w="8636635" h="8890">
                <a:moveTo>
                  <a:pt x="5979719" y="0"/>
                </a:moveTo>
                <a:lnTo>
                  <a:pt x="4525565" y="0"/>
                </a:lnTo>
                <a:lnTo>
                  <a:pt x="4604060" y="8889"/>
                </a:lnTo>
                <a:lnTo>
                  <a:pt x="6032155" y="8889"/>
                </a:lnTo>
                <a:lnTo>
                  <a:pt x="5979719" y="0"/>
                </a:lnTo>
                <a:close/>
              </a:path>
              <a:path w="8636635" h="8890">
                <a:moveTo>
                  <a:pt x="8636388" y="0"/>
                </a:moveTo>
                <a:lnTo>
                  <a:pt x="7814621" y="0"/>
                </a:lnTo>
                <a:lnTo>
                  <a:pt x="7768538" y="8889"/>
                </a:lnTo>
                <a:lnTo>
                  <a:pt x="8594660" y="8889"/>
                </a:lnTo>
                <a:lnTo>
                  <a:pt x="8636388" y="0"/>
                </a:lnTo>
                <a:close/>
              </a:path>
            </a:pathLst>
          </a:custGeom>
          <a:solidFill>
            <a:srgbClr val="00AC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0" y="485140"/>
            <a:ext cx="8594725" cy="8890"/>
          </a:xfrm>
          <a:custGeom>
            <a:avLst/>
            <a:gdLst/>
            <a:ahLst/>
            <a:cxnLst/>
            <a:rect l="l" t="t" r="r" b="b"/>
            <a:pathLst>
              <a:path w="8594725" h="8890">
                <a:moveTo>
                  <a:pt x="1163955" y="0"/>
                </a:moveTo>
                <a:lnTo>
                  <a:pt x="0" y="0"/>
                </a:lnTo>
                <a:lnTo>
                  <a:pt x="0" y="8889"/>
                </a:lnTo>
                <a:lnTo>
                  <a:pt x="1136840" y="8889"/>
                </a:lnTo>
                <a:lnTo>
                  <a:pt x="1163955" y="0"/>
                </a:lnTo>
                <a:close/>
              </a:path>
              <a:path w="8594725" h="8890">
                <a:moveTo>
                  <a:pt x="6032155" y="0"/>
                </a:moveTo>
                <a:lnTo>
                  <a:pt x="4604060" y="0"/>
                </a:lnTo>
                <a:lnTo>
                  <a:pt x="4682554" y="8889"/>
                </a:lnTo>
                <a:lnTo>
                  <a:pt x="6084591" y="8889"/>
                </a:lnTo>
                <a:lnTo>
                  <a:pt x="6032155" y="0"/>
                </a:lnTo>
                <a:close/>
              </a:path>
              <a:path w="8594725" h="8890">
                <a:moveTo>
                  <a:pt x="8594660" y="0"/>
                </a:moveTo>
                <a:lnTo>
                  <a:pt x="7768538" y="0"/>
                </a:lnTo>
                <a:lnTo>
                  <a:pt x="7722455" y="8889"/>
                </a:lnTo>
                <a:lnTo>
                  <a:pt x="8552931" y="8889"/>
                </a:lnTo>
                <a:lnTo>
                  <a:pt x="859466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0" y="494030"/>
            <a:ext cx="8553450" cy="8890"/>
          </a:xfrm>
          <a:custGeom>
            <a:avLst/>
            <a:gdLst/>
            <a:ahLst/>
            <a:cxnLst/>
            <a:rect l="l" t="t" r="r" b="b"/>
            <a:pathLst>
              <a:path w="8553450" h="8890">
                <a:moveTo>
                  <a:pt x="1136840" y="0"/>
                </a:moveTo>
                <a:lnTo>
                  <a:pt x="0" y="0"/>
                </a:lnTo>
                <a:lnTo>
                  <a:pt x="0" y="8890"/>
                </a:lnTo>
                <a:lnTo>
                  <a:pt x="1109725" y="8890"/>
                </a:lnTo>
                <a:lnTo>
                  <a:pt x="1136840" y="0"/>
                </a:lnTo>
                <a:close/>
              </a:path>
              <a:path w="8553450" h="8890">
                <a:moveTo>
                  <a:pt x="6084591" y="0"/>
                </a:moveTo>
                <a:lnTo>
                  <a:pt x="4682554" y="0"/>
                </a:lnTo>
                <a:lnTo>
                  <a:pt x="4761048" y="8890"/>
                </a:lnTo>
                <a:lnTo>
                  <a:pt x="6137027" y="8890"/>
                </a:lnTo>
                <a:lnTo>
                  <a:pt x="6084591" y="0"/>
                </a:lnTo>
                <a:close/>
              </a:path>
              <a:path w="8553450" h="8890">
                <a:moveTo>
                  <a:pt x="8552931" y="0"/>
                </a:moveTo>
                <a:lnTo>
                  <a:pt x="7722455" y="0"/>
                </a:lnTo>
                <a:lnTo>
                  <a:pt x="7676372" y="8890"/>
                </a:lnTo>
                <a:lnTo>
                  <a:pt x="8511203" y="8890"/>
                </a:lnTo>
                <a:lnTo>
                  <a:pt x="8552931" y="0"/>
                </a:lnTo>
                <a:close/>
              </a:path>
            </a:pathLst>
          </a:custGeom>
          <a:solidFill>
            <a:srgbClr val="00AE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  <a:path w="8511540" h="10159">
                <a:moveTo>
                  <a:pt x="6137027" y="0"/>
                </a:moveTo>
                <a:lnTo>
                  <a:pt x="4761048" y="0"/>
                </a:lnTo>
                <a:lnTo>
                  <a:pt x="4850756" y="10159"/>
                </a:lnTo>
                <a:lnTo>
                  <a:pt x="6212579" y="10159"/>
                </a:lnTo>
                <a:lnTo>
                  <a:pt x="6159500" y="3809"/>
                </a:lnTo>
                <a:lnTo>
                  <a:pt x="6137027" y="0"/>
                </a:lnTo>
                <a:close/>
              </a:path>
              <a:path w="8511540" h="10159">
                <a:moveTo>
                  <a:pt x="8511203" y="0"/>
                </a:moveTo>
                <a:lnTo>
                  <a:pt x="7676372" y="0"/>
                </a:lnTo>
                <a:lnTo>
                  <a:pt x="7623706" y="10159"/>
                </a:lnTo>
                <a:lnTo>
                  <a:pt x="8463513" y="10159"/>
                </a:lnTo>
                <a:lnTo>
                  <a:pt x="8511203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0" y="513080"/>
            <a:ext cx="8463915" cy="8890"/>
          </a:xfrm>
          <a:custGeom>
            <a:avLst/>
            <a:gdLst/>
            <a:ahLst/>
            <a:cxnLst/>
            <a:rect l="l" t="t" r="r" b="b"/>
            <a:pathLst>
              <a:path w="846391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  <a:path w="8463915" h="8890">
                <a:moveTo>
                  <a:pt x="6212579" y="0"/>
                </a:moveTo>
                <a:lnTo>
                  <a:pt x="4850756" y="0"/>
                </a:lnTo>
                <a:lnTo>
                  <a:pt x="4929250" y="8890"/>
                </a:lnTo>
                <a:lnTo>
                  <a:pt x="6286890" y="8890"/>
                </a:lnTo>
                <a:lnTo>
                  <a:pt x="6212579" y="0"/>
                </a:lnTo>
                <a:close/>
              </a:path>
              <a:path w="8463915" h="8890">
                <a:moveTo>
                  <a:pt x="8463513" y="0"/>
                </a:moveTo>
                <a:lnTo>
                  <a:pt x="7623706" y="0"/>
                </a:lnTo>
                <a:lnTo>
                  <a:pt x="7590790" y="6350"/>
                </a:lnTo>
                <a:lnTo>
                  <a:pt x="7569568" y="8890"/>
                </a:lnTo>
                <a:lnTo>
                  <a:pt x="8421784" y="8890"/>
                </a:lnTo>
                <a:lnTo>
                  <a:pt x="8463513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  <a:path w="8422005" h="8890">
                <a:moveTo>
                  <a:pt x="6286890" y="0"/>
                </a:moveTo>
                <a:lnTo>
                  <a:pt x="4929250" y="0"/>
                </a:lnTo>
                <a:lnTo>
                  <a:pt x="5007744" y="8889"/>
                </a:lnTo>
                <a:lnTo>
                  <a:pt x="6361202" y="8889"/>
                </a:lnTo>
                <a:lnTo>
                  <a:pt x="6286890" y="0"/>
                </a:lnTo>
                <a:close/>
              </a:path>
              <a:path w="8422005" h="8890">
                <a:moveTo>
                  <a:pt x="8421784" y="0"/>
                </a:moveTo>
                <a:lnTo>
                  <a:pt x="7569568" y="0"/>
                </a:lnTo>
                <a:lnTo>
                  <a:pt x="7495294" y="8889"/>
                </a:lnTo>
                <a:lnTo>
                  <a:pt x="8380056" y="8889"/>
                </a:lnTo>
                <a:lnTo>
                  <a:pt x="8421784" y="0"/>
                </a:lnTo>
                <a:close/>
              </a:path>
            </a:pathLst>
          </a:custGeom>
          <a:solidFill>
            <a:srgbClr val="00B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0" y="530859"/>
            <a:ext cx="8380095" cy="8890"/>
          </a:xfrm>
          <a:custGeom>
            <a:avLst/>
            <a:gdLst/>
            <a:ahLst/>
            <a:cxnLst/>
            <a:rect l="l" t="t" r="r" b="b"/>
            <a:pathLst>
              <a:path w="8380095" h="8890">
                <a:moveTo>
                  <a:pt x="1024508" y="0"/>
                </a:moveTo>
                <a:lnTo>
                  <a:pt x="0" y="0"/>
                </a:lnTo>
                <a:lnTo>
                  <a:pt x="0" y="8889"/>
                </a:lnTo>
                <a:lnTo>
                  <a:pt x="997394" y="8889"/>
                </a:lnTo>
                <a:lnTo>
                  <a:pt x="1024508" y="0"/>
                </a:lnTo>
                <a:close/>
              </a:path>
              <a:path w="8380095" h="8890">
                <a:moveTo>
                  <a:pt x="6361202" y="0"/>
                </a:moveTo>
                <a:lnTo>
                  <a:pt x="5007744" y="0"/>
                </a:lnTo>
                <a:lnTo>
                  <a:pt x="5086238" y="8889"/>
                </a:lnTo>
                <a:lnTo>
                  <a:pt x="6435513" y="8889"/>
                </a:lnTo>
                <a:lnTo>
                  <a:pt x="6361202" y="0"/>
                </a:lnTo>
                <a:close/>
              </a:path>
              <a:path w="8380095" h="8890">
                <a:moveTo>
                  <a:pt x="8380056" y="0"/>
                </a:moveTo>
                <a:lnTo>
                  <a:pt x="7495294" y="0"/>
                </a:lnTo>
                <a:lnTo>
                  <a:pt x="7421019" y="8889"/>
                </a:lnTo>
                <a:lnTo>
                  <a:pt x="8335617" y="8889"/>
                </a:lnTo>
                <a:lnTo>
                  <a:pt x="8350250" y="6350"/>
                </a:lnTo>
                <a:lnTo>
                  <a:pt x="838005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0" y="539750"/>
            <a:ext cx="8335645" cy="8890"/>
          </a:xfrm>
          <a:custGeom>
            <a:avLst/>
            <a:gdLst/>
            <a:ahLst/>
            <a:cxnLst/>
            <a:rect l="l" t="t" r="r" b="b"/>
            <a:pathLst>
              <a:path w="8335645" h="8890">
                <a:moveTo>
                  <a:pt x="997394" y="0"/>
                </a:moveTo>
                <a:lnTo>
                  <a:pt x="0" y="0"/>
                </a:lnTo>
                <a:lnTo>
                  <a:pt x="0" y="8889"/>
                </a:lnTo>
                <a:lnTo>
                  <a:pt x="970279" y="8889"/>
                </a:lnTo>
                <a:lnTo>
                  <a:pt x="997394" y="0"/>
                </a:lnTo>
                <a:close/>
              </a:path>
              <a:path w="8335645" h="8890">
                <a:moveTo>
                  <a:pt x="6435513" y="0"/>
                </a:moveTo>
                <a:lnTo>
                  <a:pt x="5086238" y="0"/>
                </a:lnTo>
                <a:lnTo>
                  <a:pt x="5164732" y="8889"/>
                </a:lnTo>
                <a:lnTo>
                  <a:pt x="6509824" y="8889"/>
                </a:lnTo>
                <a:lnTo>
                  <a:pt x="6435513" y="0"/>
                </a:lnTo>
                <a:close/>
              </a:path>
              <a:path w="8335645" h="8890">
                <a:moveTo>
                  <a:pt x="8335617" y="0"/>
                </a:moveTo>
                <a:lnTo>
                  <a:pt x="7421019" y="0"/>
                </a:lnTo>
                <a:lnTo>
                  <a:pt x="7346745" y="8889"/>
                </a:lnTo>
                <a:lnTo>
                  <a:pt x="8284403" y="8889"/>
                </a:lnTo>
                <a:lnTo>
                  <a:pt x="833561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0" y="548640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  <a:path w="8284845" h="10159">
                <a:moveTo>
                  <a:pt x="6509824" y="0"/>
                </a:moveTo>
                <a:lnTo>
                  <a:pt x="5164732" y="0"/>
                </a:lnTo>
                <a:lnTo>
                  <a:pt x="5254440" y="10160"/>
                </a:lnTo>
                <a:lnTo>
                  <a:pt x="6621610" y="10160"/>
                </a:lnTo>
                <a:lnTo>
                  <a:pt x="6573520" y="7620"/>
                </a:lnTo>
                <a:lnTo>
                  <a:pt x="6509824" y="0"/>
                </a:lnTo>
                <a:close/>
              </a:path>
              <a:path w="8284845" h="10159">
                <a:moveTo>
                  <a:pt x="8284403" y="0"/>
                </a:moveTo>
                <a:lnTo>
                  <a:pt x="7346745" y="0"/>
                </a:lnTo>
                <a:lnTo>
                  <a:pt x="7261859" y="10160"/>
                </a:lnTo>
                <a:lnTo>
                  <a:pt x="8225872" y="10160"/>
                </a:lnTo>
                <a:lnTo>
                  <a:pt x="8284403" y="0"/>
                </a:lnTo>
                <a:close/>
              </a:path>
            </a:pathLst>
          </a:custGeom>
          <a:solidFill>
            <a:srgbClr val="00B4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0" y="558800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  <a:path w="8226425" h="8890">
                <a:moveTo>
                  <a:pt x="6621610" y="0"/>
                </a:moveTo>
                <a:lnTo>
                  <a:pt x="5254440" y="0"/>
                </a:lnTo>
                <a:lnTo>
                  <a:pt x="5332934" y="8889"/>
                </a:lnTo>
                <a:lnTo>
                  <a:pt x="6789927" y="8889"/>
                </a:lnTo>
                <a:lnTo>
                  <a:pt x="6621610" y="0"/>
                </a:lnTo>
                <a:close/>
              </a:path>
              <a:path w="8226425" h="8890">
                <a:moveTo>
                  <a:pt x="8225872" y="0"/>
                </a:moveTo>
                <a:lnTo>
                  <a:pt x="7261860" y="0"/>
                </a:lnTo>
                <a:lnTo>
                  <a:pt x="7085427" y="8889"/>
                </a:lnTo>
                <a:lnTo>
                  <a:pt x="8174658" y="8889"/>
                </a:lnTo>
                <a:lnTo>
                  <a:pt x="8225872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B6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0" y="576580"/>
            <a:ext cx="8123555" cy="8890"/>
          </a:xfrm>
          <a:custGeom>
            <a:avLst/>
            <a:gdLst/>
            <a:ahLst/>
            <a:cxnLst/>
            <a:rect l="l" t="t" r="r" b="b"/>
            <a:pathLst>
              <a:path w="8123555" h="8890">
                <a:moveTo>
                  <a:pt x="886546" y="0"/>
                </a:moveTo>
                <a:lnTo>
                  <a:pt x="0" y="0"/>
                </a:lnTo>
                <a:lnTo>
                  <a:pt x="0" y="8890"/>
                </a:lnTo>
                <a:lnTo>
                  <a:pt x="864624" y="8890"/>
                </a:lnTo>
                <a:lnTo>
                  <a:pt x="886546" y="0"/>
                </a:lnTo>
                <a:close/>
              </a:path>
              <a:path w="8123555" h="8890">
                <a:moveTo>
                  <a:pt x="8123444" y="0"/>
                </a:moveTo>
                <a:lnTo>
                  <a:pt x="5411429" y="0"/>
                </a:lnTo>
                <a:lnTo>
                  <a:pt x="5489923" y="8890"/>
                </a:lnTo>
                <a:lnTo>
                  <a:pt x="8072230" y="8890"/>
                </a:lnTo>
                <a:lnTo>
                  <a:pt x="812344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0" y="585469"/>
            <a:ext cx="8072755" cy="8890"/>
          </a:xfrm>
          <a:custGeom>
            <a:avLst/>
            <a:gdLst/>
            <a:ahLst/>
            <a:cxnLst/>
            <a:rect l="l" t="t" r="r" b="b"/>
            <a:pathLst>
              <a:path w="8072755" h="8890">
                <a:moveTo>
                  <a:pt x="864624" y="0"/>
                </a:moveTo>
                <a:lnTo>
                  <a:pt x="0" y="0"/>
                </a:lnTo>
                <a:lnTo>
                  <a:pt x="0" y="8889"/>
                </a:lnTo>
                <a:lnTo>
                  <a:pt x="842702" y="8889"/>
                </a:lnTo>
                <a:lnTo>
                  <a:pt x="864624" y="0"/>
                </a:lnTo>
                <a:close/>
              </a:path>
              <a:path w="8072755" h="8890">
                <a:moveTo>
                  <a:pt x="8072230" y="0"/>
                </a:moveTo>
                <a:lnTo>
                  <a:pt x="5489923" y="0"/>
                </a:lnTo>
                <a:lnTo>
                  <a:pt x="5568417" y="8889"/>
                </a:lnTo>
                <a:lnTo>
                  <a:pt x="8021016" y="8889"/>
                </a:lnTo>
                <a:lnTo>
                  <a:pt x="8072230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0" y="594359"/>
            <a:ext cx="8021320" cy="10160"/>
          </a:xfrm>
          <a:custGeom>
            <a:avLst/>
            <a:gdLst/>
            <a:ahLst/>
            <a:cxnLst/>
            <a:rect l="l" t="t" r="r" b="b"/>
            <a:pathLst>
              <a:path w="8021320" h="10159">
                <a:moveTo>
                  <a:pt x="842702" y="0"/>
                </a:moveTo>
                <a:lnTo>
                  <a:pt x="0" y="0"/>
                </a:lnTo>
                <a:lnTo>
                  <a:pt x="0" y="10160"/>
                </a:lnTo>
                <a:lnTo>
                  <a:pt x="817649" y="10160"/>
                </a:lnTo>
                <a:lnTo>
                  <a:pt x="842702" y="0"/>
                </a:lnTo>
                <a:close/>
              </a:path>
              <a:path w="8021320" h="10159">
                <a:moveTo>
                  <a:pt x="8021016" y="0"/>
                </a:moveTo>
                <a:lnTo>
                  <a:pt x="5568417" y="0"/>
                </a:lnTo>
                <a:lnTo>
                  <a:pt x="5658125" y="10160"/>
                </a:lnTo>
                <a:lnTo>
                  <a:pt x="7944685" y="10160"/>
                </a:lnTo>
                <a:lnTo>
                  <a:pt x="8013700" y="1269"/>
                </a:lnTo>
                <a:lnTo>
                  <a:pt x="8021016" y="0"/>
                </a:lnTo>
                <a:close/>
              </a:path>
            </a:pathLst>
          </a:custGeom>
          <a:solidFill>
            <a:srgbClr val="00B9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49" y="0"/>
                </a:moveTo>
                <a:lnTo>
                  <a:pt x="0" y="0"/>
                </a:lnTo>
                <a:lnTo>
                  <a:pt x="0" y="8889"/>
                </a:lnTo>
                <a:lnTo>
                  <a:pt x="795727" y="8889"/>
                </a:lnTo>
                <a:lnTo>
                  <a:pt x="817649" y="0"/>
                </a:lnTo>
                <a:close/>
              </a:path>
              <a:path w="7945120" h="8890">
                <a:moveTo>
                  <a:pt x="7944685" y="0"/>
                </a:moveTo>
                <a:lnTo>
                  <a:pt x="5658125" y="0"/>
                </a:lnTo>
                <a:lnTo>
                  <a:pt x="5736619" y="8889"/>
                </a:lnTo>
                <a:lnTo>
                  <a:pt x="7875671" y="8889"/>
                </a:lnTo>
                <a:lnTo>
                  <a:pt x="7944685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0" y="613409"/>
            <a:ext cx="7875905" cy="8890"/>
          </a:xfrm>
          <a:custGeom>
            <a:avLst/>
            <a:gdLst/>
            <a:ahLst/>
            <a:cxnLst/>
            <a:rect l="l" t="t" r="r" b="b"/>
            <a:pathLst>
              <a:path w="7875905" h="8890">
                <a:moveTo>
                  <a:pt x="795727" y="0"/>
                </a:moveTo>
                <a:lnTo>
                  <a:pt x="0" y="0"/>
                </a:lnTo>
                <a:lnTo>
                  <a:pt x="0" y="8889"/>
                </a:lnTo>
                <a:lnTo>
                  <a:pt x="773805" y="8889"/>
                </a:lnTo>
                <a:lnTo>
                  <a:pt x="795727" y="0"/>
                </a:lnTo>
                <a:close/>
              </a:path>
              <a:path w="7875905" h="8890">
                <a:moveTo>
                  <a:pt x="7875671" y="0"/>
                </a:moveTo>
                <a:lnTo>
                  <a:pt x="5736619" y="0"/>
                </a:lnTo>
                <a:lnTo>
                  <a:pt x="5803900" y="7619"/>
                </a:lnTo>
                <a:lnTo>
                  <a:pt x="5818271" y="8889"/>
                </a:lnTo>
                <a:lnTo>
                  <a:pt x="7806656" y="8889"/>
                </a:lnTo>
                <a:lnTo>
                  <a:pt x="787567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0" y="622300"/>
            <a:ext cx="7806690" cy="8890"/>
          </a:xfrm>
          <a:custGeom>
            <a:avLst/>
            <a:gdLst/>
            <a:ahLst/>
            <a:cxnLst/>
            <a:rect l="l" t="t" r="r" b="b"/>
            <a:pathLst>
              <a:path w="7806690" h="8890">
                <a:moveTo>
                  <a:pt x="773805" y="0"/>
                </a:moveTo>
                <a:lnTo>
                  <a:pt x="0" y="0"/>
                </a:lnTo>
                <a:lnTo>
                  <a:pt x="0" y="8889"/>
                </a:lnTo>
                <a:lnTo>
                  <a:pt x="751883" y="8889"/>
                </a:lnTo>
                <a:lnTo>
                  <a:pt x="773805" y="0"/>
                </a:lnTo>
                <a:close/>
              </a:path>
              <a:path w="7806690" h="8890">
                <a:moveTo>
                  <a:pt x="7806656" y="0"/>
                </a:moveTo>
                <a:lnTo>
                  <a:pt x="5818271" y="0"/>
                </a:lnTo>
                <a:lnTo>
                  <a:pt x="5918868" y="8889"/>
                </a:lnTo>
                <a:lnTo>
                  <a:pt x="7737642" y="8889"/>
                </a:lnTo>
                <a:lnTo>
                  <a:pt x="7806656" y="0"/>
                </a:lnTo>
                <a:close/>
              </a:path>
            </a:pathLst>
          </a:custGeom>
          <a:solidFill>
            <a:srgbClr val="00BC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0" y="631190"/>
            <a:ext cx="7738109" cy="8890"/>
          </a:xfrm>
          <a:custGeom>
            <a:avLst/>
            <a:gdLst/>
            <a:ahLst/>
            <a:cxnLst/>
            <a:rect l="l" t="t" r="r" b="b"/>
            <a:pathLst>
              <a:path w="7738109" h="8890">
                <a:moveTo>
                  <a:pt x="751883" y="0"/>
                </a:moveTo>
                <a:lnTo>
                  <a:pt x="0" y="0"/>
                </a:lnTo>
                <a:lnTo>
                  <a:pt x="0" y="8889"/>
                </a:lnTo>
                <a:lnTo>
                  <a:pt x="729961" y="8889"/>
                </a:lnTo>
                <a:lnTo>
                  <a:pt x="751883" y="0"/>
                </a:lnTo>
                <a:close/>
              </a:path>
              <a:path w="7738109" h="8890">
                <a:moveTo>
                  <a:pt x="7737642" y="0"/>
                </a:moveTo>
                <a:lnTo>
                  <a:pt x="5918868" y="0"/>
                </a:lnTo>
                <a:lnTo>
                  <a:pt x="6019465" y="8889"/>
                </a:lnTo>
                <a:lnTo>
                  <a:pt x="7668627" y="8889"/>
                </a:lnTo>
                <a:lnTo>
                  <a:pt x="773764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0" y="640080"/>
            <a:ext cx="7668895" cy="10160"/>
          </a:xfrm>
          <a:custGeom>
            <a:avLst/>
            <a:gdLst/>
            <a:ahLst/>
            <a:cxnLst/>
            <a:rect l="l" t="t" r="r" b="b"/>
            <a:pathLst>
              <a:path w="7668895" h="10159">
                <a:moveTo>
                  <a:pt x="729961" y="0"/>
                </a:moveTo>
                <a:lnTo>
                  <a:pt x="0" y="0"/>
                </a:lnTo>
                <a:lnTo>
                  <a:pt x="0" y="10160"/>
                </a:lnTo>
                <a:lnTo>
                  <a:pt x="704907" y="10160"/>
                </a:lnTo>
                <a:lnTo>
                  <a:pt x="729961" y="0"/>
                </a:lnTo>
                <a:close/>
              </a:path>
              <a:path w="7668895" h="10159">
                <a:moveTo>
                  <a:pt x="7668627" y="0"/>
                </a:moveTo>
                <a:lnTo>
                  <a:pt x="6019465" y="0"/>
                </a:lnTo>
                <a:lnTo>
                  <a:pt x="6134434" y="10160"/>
                </a:lnTo>
                <a:lnTo>
                  <a:pt x="7564966" y="10160"/>
                </a:lnTo>
                <a:lnTo>
                  <a:pt x="7639050" y="3810"/>
                </a:lnTo>
                <a:lnTo>
                  <a:pt x="7668627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0" y="650240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7" y="0"/>
                </a:moveTo>
                <a:lnTo>
                  <a:pt x="0" y="0"/>
                </a:lnTo>
                <a:lnTo>
                  <a:pt x="0" y="8889"/>
                </a:lnTo>
                <a:lnTo>
                  <a:pt x="682985" y="8889"/>
                </a:lnTo>
                <a:lnTo>
                  <a:pt x="704907" y="0"/>
                </a:lnTo>
                <a:close/>
              </a:path>
              <a:path w="7565390" h="8890">
                <a:moveTo>
                  <a:pt x="7564966" y="0"/>
                </a:moveTo>
                <a:lnTo>
                  <a:pt x="6134434" y="0"/>
                </a:lnTo>
                <a:lnTo>
                  <a:pt x="6235031" y="8889"/>
                </a:lnTo>
                <a:lnTo>
                  <a:pt x="7461250" y="8889"/>
                </a:lnTo>
                <a:lnTo>
                  <a:pt x="7564966" y="0"/>
                </a:lnTo>
                <a:close/>
              </a:path>
            </a:pathLst>
          </a:custGeom>
          <a:solidFill>
            <a:srgbClr val="00BF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0" y="659130"/>
            <a:ext cx="7461250" cy="8890"/>
          </a:xfrm>
          <a:custGeom>
            <a:avLst/>
            <a:gdLst/>
            <a:ahLst/>
            <a:cxnLst/>
            <a:rect l="l" t="t" r="r" b="b"/>
            <a:pathLst>
              <a:path w="7461250" h="8890">
                <a:moveTo>
                  <a:pt x="682985" y="0"/>
                </a:moveTo>
                <a:lnTo>
                  <a:pt x="0" y="0"/>
                </a:lnTo>
                <a:lnTo>
                  <a:pt x="0" y="8890"/>
                </a:lnTo>
                <a:lnTo>
                  <a:pt x="661063" y="8890"/>
                </a:lnTo>
                <a:lnTo>
                  <a:pt x="682985" y="0"/>
                </a:lnTo>
                <a:close/>
              </a:path>
              <a:path w="7461250" h="8890">
                <a:moveTo>
                  <a:pt x="7461250" y="0"/>
                </a:moveTo>
                <a:lnTo>
                  <a:pt x="6235031" y="0"/>
                </a:lnTo>
                <a:lnTo>
                  <a:pt x="6335628" y="8890"/>
                </a:lnTo>
                <a:lnTo>
                  <a:pt x="7357533" y="889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0" y="668019"/>
            <a:ext cx="7357745" cy="8890"/>
          </a:xfrm>
          <a:custGeom>
            <a:avLst/>
            <a:gdLst/>
            <a:ahLst/>
            <a:cxnLst/>
            <a:rect l="l" t="t" r="r" b="b"/>
            <a:pathLst>
              <a:path w="7357745" h="8890">
                <a:moveTo>
                  <a:pt x="661063" y="0"/>
                </a:moveTo>
                <a:lnTo>
                  <a:pt x="0" y="0"/>
                </a:lnTo>
                <a:lnTo>
                  <a:pt x="0" y="8889"/>
                </a:lnTo>
                <a:lnTo>
                  <a:pt x="639141" y="8889"/>
                </a:lnTo>
                <a:lnTo>
                  <a:pt x="661063" y="0"/>
                </a:lnTo>
                <a:close/>
              </a:path>
              <a:path w="7357745" h="8890">
                <a:moveTo>
                  <a:pt x="7357533" y="0"/>
                </a:moveTo>
                <a:lnTo>
                  <a:pt x="6335628" y="0"/>
                </a:lnTo>
                <a:lnTo>
                  <a:pt x="6350000" y="1269"/>
                </a:lnTo>
                <a:lnTo>
                  <a:pt x="6526212" y="8889"/>
                </a:lnTo>
                <a:lnTo>
                  <a:pt x="7253816" y="8889"/>
                </a:lnTo>
                <a:lnTo>
                  <a:pt x="7357533" y="0"/>
                </a:lnTo>
                <a:close/>
              </a:path>
            </a:pathLst>
          </a:custGeom>
          <a:solidFill>
            <a:srgbClr val="00C1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0" y="676909"/>
            <a:ext cx="7254240" cy="10160"/>
          </a:xfrm>
          <a:custGeom>
            <a:avLst/>
            <a:gdLst/>
            <a:ahLst/>
            <a:cxnLst/>
            <a:rect l="l" t="t" r="r" b="b"/>
            <a:pathLst>
              <a:path w="7254240" h="10159">
                <a:moveTo>
                  <a:pt x="639141" y="0"/>
                </a:moveTo>
                <a:lnTo>
                  <a:pt x="0" y="0"/>
                </a:lnTo>
                <a:lnTo>
                  <a:pt x="0" y="10160"/>
                </a:lnTo>
                <a:lnTo>
                  <a:pt x="614666" y="10160"/>
                </a:lnTo>
                <a:lnTo>
                  <a:pt x="617220" y="8889"/>
                </a:lnTo>
                <a:lnTo>
                  <a:pt x="639141" y="0"/>
                </a:lnTo>
                <a:close/>
              </a:path>
              <a:path w="7254240" h="10159">
                <a:moveTo>
                  <a:pt x="7253816" y="0"/>
                </a:moveTo>
                <a:lnTo>
                  <a:pt x="6526212" y="0"/>
                </a:lnTo>
                <a:lnTo>
                  <a:pt x="6761162" y="10160"/>
                </a:lnTo>
                <a:lnTo>
                  <a:pt x="6913033" y="10160"/>
                </a:lnTo>
                <a:lnTo>
                  <a:pt x="7239000" y="1269"/>
                </a:lnTo>
                <a:lnTo>
                  <a:pt x="7253816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66" y="0"/>
                </a:moveTo>
                <a:lnTo>
                  <a:pt x="0" y="0"/>
                </a:lnTo>
                <a:lnTo>
                  <a:pt x="0" y="8889"/>
                </a:lnTo>
                <a:lnTo>
                  <a:pt x="596793" y="8889"/>
                </a:lnTo>
                <a:lnTo>
                  <a:pt x="614666" y="0"/>
                </a:lnTo>
                <a:close/>
              </a:path>
              <a:path w="6913245" h="8890">
                <a:moveTo>
                  <a:pt x="6913033" y="0"/>
                </a:moveTo>
                <a:lnTo>
                  <a:pt x="6761162" y="0"/>
                </a:lnTo>
                <a:lnTo>
                  <a:pt x="6819900" y="2539"/>
                </a:lnTo>
                <a:lnTo>
                  <a:pt x="6913033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0" y="700405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C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0" y="709294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8889">
            <a:solidFill>
              <a:srgbClr val="00C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0" y="71818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888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0" y="72770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C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0" y="73723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0" y="74612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0" y="755015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8889">
            <a:solidFill>
              <a:srgbClr val="00CA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0" y="763905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8889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0" y="773430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0" y="782955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0" y="7918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0" y="800734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8889">
            <a:solidFill>
              <a:srgbClr val="00C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0" y="809625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03" y="0"/>
                </a:lnTo>
              </a:path>
            </a:pathLst>
          </a:custGeom>
          <a:ln w="8890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0" y="81915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0" y="828675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D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0" y="837564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0" y="846455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8889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0" y="855344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8889">
            <a:solidFill>
              <a:srgbClr val="00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0" y="86486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0" y="8743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4403320" y="1905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3809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4414231" y="10160"/>
            <a:ext cx="4730115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2700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4450599" y="23495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4490604" y="36830"/>
            <a:ext cx="4653915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2700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4526972" y="49530"/>
            <a:ext cx="4617085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2700">
            <a:solidFill>
              <a:srgbClr val="00A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4566592" y="62230"/>
            <a:ext cx="4577715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2700">
            <a:solidFill>
              <a:srgbClr val="00AB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4608379" y="74930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270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4650166" y="88264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A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4696132" y="101600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2700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4737919" y="114300"/>
            <a:ext cx="4406265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2700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4779706" y="127000"/>
            <a:ext cx="4364355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2700">
            <a:solidFill>
              <a:srgbClr val="00A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4823542" y="13970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2700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4869425" y="153035"/>
            <a:ext cx="427482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A8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4919898" y="166370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2700">
            <a:solidFill>
              <a:srgbClr val="00A8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4965781" y="179070"/>
            <a:ext cx="4178300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270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011665" y="191770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2700">
            <a:solidFill>
              <a:srgbClr val="00A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5057549" y="204470"/>
            <a:ext cx="4060190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270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5103433" y="217804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5153905" y="231140"/>
            <a:ext cx="3869690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2700">
            <a:solidFill>
              <a:srgbClr val="00A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5199789" y="243840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270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5245673" y="256540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2700">
            <a:solidFill>
              <a:srgbClr val="00A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5291557" y="269240"/>
            <a:ext cx="3598545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2700">
            <a:solidFill>
              <a:srgbClr val="00A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5337441" y="282575"/>
            <a:ext cx="3507740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5387913" y="29590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2700">
            <a:solidFill>
              <a:srgbClr val="00A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5433797" y="308609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270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5479681" y="32130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270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5528837" y="334009"/>
            <a:ext cx="3133090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2700">
            <a:solidFill>
              <a:srgbClr val="00A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5585629" y="347345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5648101" y="360679"/>
            <a:ext cx="2920365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2700">
            <a:solidFill>
              <a:srgbClr val="0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5704893" y="373379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2700">
            <a:solidFill>
              <a:srgbClr val="00A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5761685" y="386079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2700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5818478" y="398779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2700">
            <a:solidFill>
              <a:srgbClr val="00A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5875270" y="41211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5937741" y="425450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270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5994534" y="438150"/>
            <a:ext cx="2301875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2700">
            <a:solidFill>
              <a:srgbClr val="00A0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6051326" y="450850"/>
            <a:ext cx="2200275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270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6108118" y="463550"/>
            <a:ext cx="2085975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2700">
            <a:solidFill>
              <a:srgbClr val="009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6164910" y="476884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3970">
            <a:solidFill>
              <a:srgbClr val="009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6227382" y="490219"/>
            <a:ext cx="1845945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270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6284174" y="502919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270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6349248" y="515619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270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6426744" y="528955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6511990" y="542290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2700">
            <a:solidFill>
              <a:srgbClr val="009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6589485" y="554990"/>
            <a:ext cx="1138555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270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6666981" y="567690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2700">
            <a:solidFill>
              <a:srgbClr val="009C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6780530" y="58039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009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6918113" y="59309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847" y="0"/>
                </a:lnTo>
              </a:path>
            </a:pathLst>
          </a:custGeom>
          <a:ln w="1270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3810" y="203200"/>
            <a:ext cx="9136380" cy="642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0" y="247650"/>
            <a:ext cx="9144000" cy="55752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025" y="189229"/>
            <a:ext cx="848994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33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0740" y="2012950"/>
            <a:ext cx="4225290" cy="309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484" y="0"/>
                </a:lnTo>
              </a:path>
            </a:pathLst>
          </a:custGeom>
          <a:ln w="3175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44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8890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34"/>
            <a:ext cx="4084954" cy="0"/>
          </a:xfrm>
          <a:custGeom>
            <a:avLst/>
            <a:gdLst/>
            <a:ahLst/>
            <a:cxnLst/>
            <a:rect l="l" t="t" r="r" b="b"/>
            <a:pathLst>
              <a:path w="4084954">
                <a:moveTo>
                  <a:pt x="0" y="0"/>
                </a:moveTo>
                <a:lnTo>
                  <a:pt x="4084515" y="0"/>
                </a:lnTo>
              </a:path>
            </a:pathLst>
          </a:custGeom>
          <a:ln w="8889">
            <a:solidFill>
              <a:srgbClr val="0079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859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127" y="0"/>
                </a:lnTo>
              </a:path>
            </a:pathLst>
          </a:custGeom>
          <a:ln w="10160">
            <a:solidFill>
              <a:srgbClr val="00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384"/>
            <a:ext cx="413385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7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1275"/>
            <a:ext cx="4158615" cy="0"/>
          </a:xfrm>
          <a:custGeom>
            <a:avLst/>
            <a:gdLst/>
            <a:ahLst/>
            <a:cxnLst/>
            <a:rect l="l" t="t" r="r" b="b"/>
            <a:pathLst>
              <a:path w="4158615">
                <a:moveTo>
                  <a:pt x="0" y="0"/>
                </a:moveTo>
                <a:lnTo>
                  <a:pt x="4158318" y="0"/>
                </a:lnTo>
              </a:path>
            </a:pathLst>
          </a:custGeom>
          <a:ln w="8890">
            <a:solidFill>
              <a:srgbClr val="007C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165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2914" y="0"/>
                </a:lnTo>
              </a:path>
            </a:pathLst>
          </a:custGeom>
          <a:ln w="8889">
            <a:solidFill>
              <a:srgbClr val="007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9055"/>
            <a:ext cx="4207510" cy="0"/>
          </a:xfrm>
          <a:custGeom>
            <a:avLst/>
            <a:gdLst/>
            <a:ahLst/>
            <a:cxnLst/>
            <a:rect l="l" t="t" r="r" b="b"/>
            <a:pathLst>
              <a:path w="4207510">
                <a:moveTo>
                  <a:pt x="0" y="0"/>
                </a:moveTo>
                <a:lnTo>
                  <a:pt x="4207510" y="0"/>
                </a:lnTo>
              </a:path>
            </a:pathLst>
          </a:custGeom>
          <a:ln w="8890">
            <a:solidFill>
              <a:srgbClr val="007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580"/>
            <a:ext cx="4241165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7F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6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28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80B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25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81" y="0"/>
                </a:moveTo>
                <a:lnTo>
                  <a:pt x="0" y="0"/>
                </a:lnTo>
                <a:lnTo>
                  <a:pt x="0" y="8890"/>
                </a:lnTo>
                <a:lnTo>
                  <a:pt x="4299428" y="8890"/>
                </a:lnTo>
                <a:lnTo>
                  <a:pt x="4270181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37128" y="0"/>
                </a:lnTo>
                <a:lnTo>
                  <a:pt x="911307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143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99428" y="0"/>
                </a:moveTo>
                <a:lnTo>
                  <a:pt x="0" y="0"/>
                </a:lnTo>
                <a:lnTo>
                  <a:pt x="0" y="8889"/>
                </a:lnTo>
                <a:lnTo>
                  <a:pt x="4328675" y="8889"/>
                </a:lnTo>
                <a:lnTo>
                  <a:pt x="4299428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13077" y="0"/>
                </a:lnTo>
                <a:lnTo>
                  <a:pt x="9089027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2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033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28675" y="0"/>
                </a:moveTo>
                <a:lnTo>
                  <a:pt x="0" y="0"/>
                </a:lnTo>
                <a:lnTo>
                  <a:pt x="0" y="8890"/>
                </a:lnTo>
                <a:lnTo>
                  <a:pt x="4357922" y="8890"/>
                </a:lnTo>
                <a:lnTo>
                  <a:pt x="432867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89027" y="0"/>
                </a:lnTo>
                <a:lnTo>
                  <a:pt x="906497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3B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922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76" y="0"/>
                </a:lnTo>
                <a:lnTo>
                  <a:pt x="9037490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4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90" y="0"/>
                </a:lnTo>
                <a:lnTo>
                  <a:pt x="901343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5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82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3" y="0"/>
                </a:moveTo>
                <a:lnTo>
                  <a:pt x="0" y="0"/>
                </a:lnTo>
                <a:lnTo>
                  <a:pt x="0" y="8889"/>
                </a:lnTo>
                <a:lnTo>
                  <a:pt x="4449840" y="8889"/>
                </a:lnTo>
                <a:lnTo>
                  <a:pt x="442059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13439" y="0"/>
                </a:lnTo>
                <a:lnTo>
                  <a:pt x="898938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6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371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49840" y="0"/>
                </a:moveTo>
                <a:lnTo>
                  <a:pt x="0" y="0"/>
                </a:lnTo>
                <a:lnTo>
                  <a:pt x="0" y="8890"/>
                </a:lnTo>
                <a:lnTo>
                  <a:pt x="4479087" y="8890"/>
                </a:lnTo>
                <a:lnTo>
                  <a:pt x="444984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89388" y="0"/>
                </a:lnTo>
                <a:lnTo>
                  <a:pt x="896533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7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460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79087" y="0"/>
                </a:moveTo>
                <a:lnTo>
                  <a:pt x="0" y="0"/>
                </a:lnTo>
                <a:lnTo>
                  <a:pt x="0" y="8890"/>
                </a:lnTo>
                <a:lnTo>
                  <a:pt x="4511292" y="8890"/>
                </a:lnTo>
                <a:lnTo>
                  <a:pt x="4495800" y="5079"/>
                </a:lnTo>
                <a:lnTo>
                  <a:pt x="447908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65338" y="0"/>
                </a:lnTo>
                <a:lnTo>
                  <a:pt x="894128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8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7" y="0"/>
                </a:lnTo>
                <a:lnTo>
                  <a:pt x="8913801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9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651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1" y="0"/>
                </a:lnTo>
                <a:lnTo>
                  <a:pt x="8889750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7398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3" y="0"/>
                </a:moveTo>
                <a:lnTo>
                  <a:pt x="0" y="0"/>
                </a:lnTo>
                <a:lnTo>
                  <a:pt x="0" y="8889"/>
                </a:lnTo>
                <a:lnTo>
                  <a:pt x="4624902" y="8889"/>
                </a:lnTo>
                <a:lnTo>
                  <a:pt x="458875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89750" y="0"/>
                </a:lnTo>
                <a:lnTo>
                  <a:pt x="8865699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828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24902" y="0"/>
                </a:moveTo>
                <a:lnTo>
                  <a:pt x="0" y="0"/>
                </a:lnTo>
                <a:lnTo>
                  <a:pt x="0" y="8890"/>
                </a:lnTo>
                <a:lnTo>
                  <a:pt x="4661051" y="8890"/>
                </a:lnTo>
                <a:lnTo>
                  <a:pt x="462490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65699" y="0"/>
                </a:lnTo>
                <a:lnTo>
                  <a:pt x="884164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917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61051" y="0"/>
                </a:moveTo>
                <a:lnTo>
                  <a:pt x="0" y="0"/>
                </a:lnTo>
                <a:lnTo>
                  <a:pt x="0" y="8889"/>
                </a:lnTo>
                <a:lnTo>
                  <a:pt x="4697200" y="8889"/>
                </a:lnTo>
                <a:lnTo>
                  <a:pt x="466105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41649" y="0"/>
                </a:lnTo>
                <a:lnTo>
                  <a:pt x="881759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D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0066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8" y="0"/>
                </a:lnTo>
                <a:lnTo>
                  <a:pt x="879011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108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12" y="0"/>
                </a:lnTo>
                <a:lnTo>
                  <a:pt x="8766061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2197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61" y="0"/>
                </a:moveTo>
                <a:lnTo>
                  <a:pt x="0" y="0"/>
                </a:lnTo>
                <a:lnTo>
                  <a:pt x="0" y="8890"/>
                </a:lnTo>
                <a:lnTo>
                  <a:pt x="4810810" y="8890"/>
                </a:lnTo>
                <a:lnTo>
                  <a:pt x="477466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66061" y="0"/>
                </a:lnTo>
                <a:lnTo>
                  <a:pt x="8759190" y="2540"/>
                </a:lnTo>
                <a:lnTo>
                  <a:pt x="87393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0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86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10810" y="0"/>
                </a:moveTo>
                <a:lnTo>
                  <a:pt x="0" y="0"/>
                </a:lnTo>
                <a:lnTo>
                  <a:pt x="0" y="8890"/>
                </a:lnTo>
                <a:lnTo>
                  <a:pt x="4846959" y="8890"/>
                </a:lnTo>
                <a:lnTo>
                  <a:pt x="481081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39346" y="0"/>
                </a:lnTo>
                <a:lnTo>
                  <a:pt x="8711565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3749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46959" y="0"/>
                </a:moveTo>
                <a:lnTo>
                  <a:pt x="0" y="0"/>
                </a:lnTo>
                <a:lnTo>
                  <a:pt x="0" y="8889"/>
                </a:lnTo>
                <a:lnTo>
                  <a:pt x="4883107" y="8889"/>
                </a:lnTo>
                <a:lnTo>
                  <a:pt x="484695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11564" y="0"/>
                </a:lnTo>
                <a:lnTo>
                  <a:pt x="8683783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463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683783" y="0"/>
                </a:lnTo>
                <a:lnTo>
                  <a:pt x="865203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2565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33" y="0"/>
                </a:lnTo>
                <a:lnTo>
                  <a:pt x="8624252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6542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0"/>
                </a:moveTo>
                <a:lnTo>
                  <a:pt x="0" y="0"/>
                </a:lnTo>
                <a:lnTo>
                  <a:pt x="0" y="8890"/>
                </a:lnTo>
                <a:lnTo>
                  <a:pt x="4996718" y="8890"/>
                </a:lnTo>
                <a:lnTo>
                  <a:pt x="496056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24252" y="0"/>
                </a:lnTo>
                <a:lnTo>
                  <a:pt x="859647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743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96718" y="0"/>
                </a:moveTo>
                <a:lnTo>
                  <a:pt x="0" y="0"/>
                </a:lnTo>
                <a:lnTo>
                  <a:pt x="0" y="8889"/>
                </a:lnTo>
                <a:lnTo>
                  <a:pt x="5032867" y="8889"/>
                </a:lnTo>
                <a:lnTo>
                  <a:pt x="499671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96471" y="0"/>
                </a:lnTo>
                <a:lnTo>
                  <a:pt x="85686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6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832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032867" y="0"/>
                </a:moveTo>
                <a:lnTo>
                  <a:pt x="0" y="0"/>
                </a:lnTo>
                <a:lnTo>
                  <a:pt x="0" y="8890"/>
                </a:lnTo>
                <a:lnTo>
                  <a:pt x="5069015" y="8890"/>
                </a:lnTo>
                <a:lnTo>
                  <a:pt x="503286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68690" y="0"/>
                </a:lnTo>
                <a:lnTo>
                  <a:pt x="854090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29210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8" y="0"/>
                </a:lnTo>
                <a:lnTo>
                  <a:pt x="8509158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9158" y="0"/>
                </a:lnTo>
                <a:lnTo>
                  <a:pt x="8505190" y="1270"/>
                </a:lnTo>
                <a:lnTo>
                  <a:pt x="847851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111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352040" y="0"/>
                </a:moveTo>
                <a:lnTo>
                  <a:pt x="0" y="0"/>
                </a:lnTo>
                <a:lnTo>
                  <a:pt x="0" y="8890"/>
                </a:lnTo>
                <a:lnTo>
                  <a:pt x="2197166" y="8890"/>
                </a:lnTo>
                <a:lnTo>
                  <a:pt x="2352040" y="0"/>
                </a:lnTo>
                <a:close/>
              </a:path>
              <a:path w="9144000" h="8889">
                <a:moveTo>
                  <a:pt x="5146477" y="0"/>
                </a:moveTo>
                <a:lnTo>
                  <a:pt x="2824480" y="0"/>
                </a:lnTo>
                <a:lnTo>
                  <a:pt x="2966061" y="8890"/>
                </a:lnTo>
                <a:lnTo>
                  <a:pt x="5182626" y="8890"/>
                </a:lnTo>
                <a:lnTo>
                  <a:pt x="514647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78519" y="0"/>
                </a:lnTo>
                <a:lnTo>
                  <a:pt x="8447404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200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197166" y="0"/>
                </a:moveTo>
                <a:lnTo>
                  <a:pt x="0" y="0"/>
                </a:lnTo>
                <a:lnTo>
                  <a:pt x="0" y="8889"/>
                </a:lnTo>
                <a:lnTo>
                  <a:pt x="2042293" y="8889"/>
                </a:lnTo>
                <a:lnTo>
                  <a:pt x="2197166" y="0"/>
                </a:lnTo>
                <a:close/>
              </a:path>
              <a:path w="9144000" h="8889">
                <a:moveTo>
                  <a:pt x="5182626" y="0"/>
                </a:moveTo>
                <a:lnTo>
                  <a:pt x="2966061" y="0"/>
                </a:lnTo>
                <a:lnTo>
                  <a:pt x="3107642" y="8889"/>
                </a:lnTo>
                <a:lnTo>
                  <a:pt x="5218774" y="8889"/>
                </a:lnTo>
                <a:lnTo>
                  <a:pt x="5182626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47404" y="0"/>
                </a:lnTo>
                <a:lnTo>
                  <a:pt x="84162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3289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042293" y="0"/>
                </a:moveTo>
                <a:lnTo>
                  <a:pt x="0" y="0"/>
                </a:lnTo>
                <a:lnTo>
                  <a:pt x="0" y="10160"/>
                </a:lnTo>
                <a:lnTo>
                  <a:pt x="1905606" y="10160"/>
                </a:lnTo>
                <a:lnTo>
                  <a:pt x="1931670" y="6350"/>
                </a:lnTo>
                <a:lnTo>
                  <a:pt x="2042293" y="0"/>
                </a:lnTo>
                <a:close/>
              </a:path>
              <a:path w="9144000" h="10160">
                <a:moveTo>
                  <a:pt x="5218774" y="0"/>
                </a:moveTo>
                <a:lnTo>
                  <a:pt x="3107642" y="0"/>
                </a:lnTo>
                <a:lnTo>
                  <a:pt x="3269450" y="10160"/>
                </a:lnTo>
                <a:lnTo>
                  <a:pt x="5260087" y="10160"/>
                </a:lnTo>
                <a:lnTo>
                  <a:pt x="5218774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16290" y="0"/>
                </a:lnTo>
                <a:lnTo>
                  <a:pt x="8380729" y="10160"/>
                </a:lnTo>
                <a:lnTo>
                  <a:pt x="9127807" y="10160"/>
                </a:lnTo>
                <a:lnTo>
                  <a:pt x="9144000" y="4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  <a:path w="9102725" h="8889">
                <a:moveTo>
                  <a:pt x="5300834" y="0"/>
                </a:moveTo>
                <a:lnTo>
                  <a:pt x="3393006" y="0"/>
                </a:lnTo>
                <a:lnTo>
                  <a:pt x="3471501" y="8890"/>
                </a:lnTo>
                <a:lnTo>
                  <a:pt x="5345030" y="8890"/>
                </a:lnTo>
                <a:lnTo>
                  <a:pt x="5300834" y="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14" y="0"/>
                </a:lnTo>
                <a:lnTo>
                  <a:pt x="8318499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9E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56870"/>
            <a:ext cx="9077960" cy="8890"/>
          </a:xfrm>
          <a:custGeom>
            <a:avLst/>
            <a:gdLst/>
            <a:ahLst/>
            <a:cxnLst/>
            <a:rect l="l" t="t" r="r" b="b"/>
            <a:pathLst>
              <a:path w="9077960" h="8889">
                <a:moveTo>
                  <a:pt x="1783974" y="0"/>
                </a:moveTo>
                <a:lnTo>
                  <a:pt x="0" y="0"/>
                </a:lnTo>
                <a:lnTo>
                  <a:pt x="0" y="8889"/>
                </a:lnTo>
                <a:lnTo>
                  <a:pt x="1723159" y="8889"/>
                </a:lnTo>
                <a:lnTo>
                  <a:pt x="1783974" y="0"/>
                </a:lnTo>
                <a:close/>
              </a:path>
              <a:path w="9077960" h="8889">
                <a:moveTo>
                  <a:pt x="5345030" y="0"/>
                </a:moveTo>
                <a:lnTo>
                  <a:pt x="3471501" y="0"/>
                </a:lnTo>
                <a:lnTo>
                  <a:pt x="3549995" y="8889"/>
                </a:lnTo>
                <a:lnTo>
                  <a:pt x="5389226" y="8889"/>
                </a:lnTo>
                <a:lnTo>
                  <a:pt x="5345030" y="0"/>
                </a:lnTo>
                <a:close/>
              </a:path>
              <a:path w="9077960" h="8889">
                <a:moveTo>
                  <a:pt x="9077642" y="0"/>
                </a:moveTo>
                <a:lnTo>
                  <a:pt x="8318499" y="0"/>
                </a:lnTo>
                <a:lnTo>
                  <a:pt x="8287384" y="8889"/>
                </a:lnTo>
                <a:lnTo>
                  <a:pt x="9052560" y="8889"/>
                </a:lnTo>
                <a:lnTo>
                  <a:pt x="9077642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65759"/>
            <a:ext cx="9052560" cy="8890"/>
          </a:xfrm>
          <a:custGeom>
            <a:avLst/>
            <a:gdLst/>
            <a:ahLst/>
            <a:cxnLst/>
            <a:rect l="l" t="t" r="r" b="b"/>
            <a:pathLst>
              <a:path w="9052560" h="8889">
                <a:moveTo>
                  <a:pt x="1723159" y="0"/>
                </a:moveTo>
                <a:lnTo>
                  <a:pt x="0" y="0"/>
                </a:lnTo>
                <a:lnTo>
                  <a:pt x="0" y="8889"/>
                </a:lnTo>
                <a:lnTo>
                  <a:pt x="1662343" y="8889"/>
                </a:lnTo>
                <a:lnTo>
                  <a:pt x="1723159" y="0"/>
                </a:lnTo>
                <a:close/>
              </a:path>
              <a:path w="9052560" h="8889">
                <a:moveTo>
                  <a:pt x="5389226" y="0"/>
                </a:moveTo>
                <a:lnTo>
                  <a:pt x="3549995" y="0"/>
                </a:lnTo>
                <a:lnTo>
                  <a:pt x="3628489" y="8889"/>
                </a:lnTo>
                <a:lnTo>
                  <a:pt x="5433422" y="8889"/>
                </a:lnTo>
                <a:lnTo>
                  <a:pt x="5389226" y="0"/>
                </a:lnTo>
                <a:close/>
              </a:path>
              <a:path w="9052560" h="8889">
                <a:moveTo>
                  <a:pt x="9052560" y="0"/>
                </a:moveTo>
                <a:lnTo>
                  <a:pt x="8287384" y="0"/>
                </a:lnTo>
                <a:lnTo>
                  <a:pt x="8256270" y="8889"/>
                </a:lnTo>
                <a:lnTo>
                  <a:pt x="9022334" y="8889"/>
                </a:lnTo>
                <a:lnTo>
                  <a:pt x="9052560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74650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  <a:path w="9022715" h="10160">
                <a:moveTo>
                  <a:pt x="5433422" y="0"/>
                </a:moveTo>
                <a:lnTo>
                  <a:pt x="3628489" y="0"/>
                </a:lnTo>
                <a:lnTo>
                  <a:pt x="3718197" y="10160"/>
                </a:lnTo>
                <a:lnTo>
                  <a:pt x="5483932" y="10160"/>
                </a:lnTo>
                <a:lnTo>
                  <a:pt x="5433422" y="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69" y="0"/>
                </a:lnTo>
                <a:lnTo>
                  <a:pt x="8220709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A1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92839" y="0"/>
                </a:moveTo>
                <a:lnTo>
                  <a:pt x="0" y="0"/>
                </a:lnTo>
                <a:lnTo>
                  <a:pt x="0" y="8889"/>
                </a:lnTo>
                <a:lnTo>
                  <a:pt x="1538565" y="8889"/>
                </a:lnTo>
                <a:lnTo>
                  <a:pt x="1549400" y="6350"/>
                </a:lnTo>
                <a:lnTo>
                  <a:pt x="1592839" y="0"/>
                </a:lnTo>
                <a:close/>
              </a:path>
              <a:path w="8987790" h="8889">
                <a:moveTo>
                  <a:pt x="5483932" y="0"/>
                </a:moveTo>
                <a:lnTo>
                  <a:pt x="3718197" y="0"/>
                </a:lnTo>
                <a:lnTo>
                  <a:pt x="3796691" y="8889"/>
                </a:lnTo>
                <a:lnTo>
                  <a:pt x="5528128" y="8889"/>
                </a:lnTo>
                <a:lnTo>
                  <a:pt x="5483932" y="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709" y="0"/>
                </a:lnTo>
                <a:lnTo>
                  <a:pt x="8182966" y="8889"/>
                </a:lnTo>
                <a:lnTo>
                  <a:pt x="8957564" y="8889"/>
                </a:lnTo>
                <a:lnTo>
                  <a:pt x="898779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393700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  <a:path w="8957945" h="8889">
                <a:moveTo>
                  <a:pt x="5528128" y="0"/>
                </a:moveTo>
                <a:lnTo>
                  <a:pt x="3796691" y="0"/>
                </a:lnTo>
                <a:lnTo>
                  <a:pt x="3875185" y="8889"/>
                </a:lnTo>
                <a:lnTo>
                  <a:pt x="5572324" y="8889"/>
                </a:lnTo>
                <a:lnTo>
                  <a:pt x="5528128" y="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6" y="0"/>
                </a:lnTo>
                <a:lnTo>
                  <a:pt x="8145222" y="8889"/>
                </a:lnTo>
                <a:lnTo>
                  <a:pt x="8927338" y="8889"/>
                </a:lnTo>
                <a:lnTo>
                  <a:pt x="8957564" y="0"/>
                </a:lnTo>
                <a:close/>
              </a:path>
            </a:pathLst>
          </a:custGeom>
          <a:solidFill>
            <a:srgbClr val="00A3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402590"/>
            <a:ext cx="8927465" cy="8890"/>
          </a:xfrm>
          <a:custGeom>
            <a:avLst/>
            <a:gdLst/>
            <a:ahLst/>
            <a:cxnLst/>
            <a:rect l="l" t="t" r="r" b="b"/>
            <a:pathLst>
              <a:path w="8927465" h="8890">
                <a:moveTo>
                  <a:pt x="1500643" y="0"/>
                </a:moveTo>
                <a:lnTo>
                  <a:pt x="0" y="0"/>
                </a:lnTo>
                <a:lnTo>
                  <a:pt x="0" y="8889"/>
                </a:lnTo>
                <a:lnTo>
                  <a:pt x="1462722" y="8889"/>
                </a:lnTo>
                <a:lnTo>
                  <a:pt x="1500643" y="0"/>
                </a:lnTo>
                <a:close/>
              </a:path>
              <a:path w="8927465" h="8890">
                <a:moveTo>
                  <a:pt x="5572324" y="0"/>
                </a:moveTo>
                <a:lnTo>
                  <a:pt x="3875185" y="0"/>
                </a:lnTo>
                <a:lnTo>
                  <a:pt x="3953679" y="8889"/>
                </a:lnTo>
                <a:lnTo>
                  <a:pt x="5616520" y="8889"/>
                </a:lnTo>
                <a:lnTo>
                  <a:pt x="5572324" y="0"/>
                </a:lnTo>
                <a:close/>
              </a:path>
              <a:path w="8927465" h="8890">
                <a:moveTo>
                  <a:pt x="8927338" y="0"/>
                </a:moveTo>
                <a:lnTo>
                  <a:pt x="8145222" y="0"/>
                </a:lnTo>
                <a:lnTo>
                  <a:pt x="8107479" y="8889"/>
                </a:lnTo>
                <a:lnTo>
                  <a:pt x="8897112" y="8889"/>
                </a:lnTo>
                <a:lnTo>
                  <a:pt x="8927338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411480"/>
            <a:ext cx="8897620" cy="8890"/>
          </a:xfrm>
          <a:custGeom>
            <a:avLst/>
            <a:gdLst/>
            <a:ahLst/>
            <a:cxnLst/>
            <a:rect l="l" t="t" r="r" b="b"/>
            <a:pathLst>
              <a:path w="8897620" h="8890">
                <a:moveTo>
                  <a:pt x="1462722" y="0"/>
                </a:moveTo>
                <a:lnTo>
                  <a:pt x="0" y="0"/>
                </a:lnTo>
                <a:lnTo>
                  <a:pt x="0" y="8890"/>
                </a:lnTo>
                <a:lnTo>
                  <a:pt x="1424801" y="8890"/>
                </a:lnTo>
                <a:lnTo>
                  <a:pt x="1462722" y="0"/>
                </a:lnTo>
                <a:close/>
              </a:path>
              <a:path w="8897620" h="8890">
                <a:moveTo>
                  <a:pt x="5616520" y="0"/>
                </a:moveTo>
                <a:lnTo>
                  <a:pt x="3953679" y="0"/>
                </a:lnTo>
                <a:lnTo>
                  <a:pt x="4032173" y="8890"/>
                </a:lnTo>
                <a:lnTo>
                  <a:pt x="5660716" y="8890"/>
                </a:lnTo>
                <a:lnTo>
                  <a:pt x="5616520" y="0"/>
                </a:lnTo>
                <a:close/>
              </a:path>
              <a:path w="8897620" h="8890">
                <a:moveTo>
                  <a:pt x="8897112" y="0"/>
                </a:moveTo>
                <a:lnTo>
                  <a:pt x="8107479" y="0"/>
                </a:lnTo>
                <a:lnTo>
                  <a:pt x="8069735" y="8890"/>
                </a:lnTo>
                <a:lnTo>
                  <a:pt x="8864351" y="8890"/>
                </a:lnTo>
                <a:lnTo>
                  <a:pt x="8879840" y="5080"/>
                </a:lnTo>
                <a:lnTo>
                  <a:pt x="8897112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  <a:path w="8864600" h="10159">
                <a:moveTo>
                  <a:pt x="5660716" y="0"/>
                </a:moveTo>
                <a:lnTo>
                  <a:pt x="4032173" y="0"/>
                </a:lnTo>
                <a:lnTo>
                  <a:pt x="4121881" y="10159"/>
                </a:lnTo>
                <a:lnTo>
                  <a:pt x="5711226" y="10159"/>
                </a:lnTo>
                <a:lnTo>
                  <a:pt x="5660716" y="0"/>
                </a:lnTo>
                <a:close/>
              </a:path>
              <a:path w="8864600" h="10159">
                <a:moveTo>
                  <a:pt x="8864351" y="0"/>
                </a:moveTo>
                <a:lnTo>
                  <a:pt x="8069735" y="0"/>
                </a:lnTo>
                <a:lnTo>
                  <a:pt x="8026600" y="10159"/>
                </a:lnTo>
                <a:lnTo>
                  <a:pt x="8823048" y="10159"/>
                </a:lnTo>
                <a:lnTo>
                  <a:pt x="8864351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430530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  <a:path w="8823325" h="8890">
                <a:moveTo>
                  <a:pt x="5711226" y="0"/>
                </a:moveTo>
                <a:lnTo>
                  <a:pt x="4121881" y="0"/>
                </a:lnTo>
                <a:lnTo>
                  <a:pt x="4200375" y="8890"/>
                </a:lnTo>
                <a:lnTo>
                  <a:pt x="5762485" y="8890"/>
                </a:lnTo>
                <a:lnTo>
                  <a:pt x="5717540" y="1270"/>
                </a:lnTo>
                <a:lnTo>
                  <a:pt x="5711226" y="0"/>
                </a:lnTo>
                <a:close/>
              </a:path>
              <a:path w="8823325" h="8890">
                <a:moveTo>
                  <a:pt x="8823048" y="0"/>
                </a:moveTo>
                <a:lnTo>
                  <a:pt x="8026600" y="0"/>
                </a:lnTo>
                <a:lnTo>
                  <a:pt x="7988857" y="8890"/>
                </a:lnTo>
                <a:lnTo>
                  <a:pt x="8786909" y="8890"/>
                </a:lnTo>
                <a:lnTo>
                  <a:pt x="8823048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439419"/>
            <a:ext cx="8787130" cy="8890"/>
          </a:xfrm>
          <a:custGeom>
            <a:avLst/>
            <a:gdLst/>
            <a:ahLst/>
            <a:cxnLst/>
            <a:rect l="l" t="t" r="r" b="b"/>
            <a:pathLst>
              <a:path w="8787130" h="8890">
                <a:moveTo>
                  <a:pt x="1343540" y="0"/>
                </a:moveTo>
                <a:lnTo>
                  <a:pt x="0" y="0"/>
                </a:lnTo>
                <a:lnTo>
                  <a:pt x="0" y="8889"/>
                </a:lnTo>
                <a:lnTo>
                  <a:pt x="1305619" y="8889"/>
                </a:lnTo>
                <a:lnTo>
                  <a:pt x="1343540" y="0"/>
                </a:lnTo>
                <a:close/>
              </a:path>
              <a:path w="8787130" h="8890">
                <a:moveTo>
                  <a:pt x="5762485" y="0"/>
                </a:moveTo>
                <a:lnTo>
                  <a:pt x="4200375" y="0"/>
                </a:lnTo>
                <a:lnTo>
                  <a:pt x="4278869" y="8889"/>
                </a:lnTo>
                <a:lnTo>
                  <a:pt x="5814921" y="8889"/>
                </a:lnTo>
                <a:lnTo>
                  <a:pt x="5762485" y="0"/>
                </a:lnTo>
                <a:close/>
              </a:path>
              <a:path w="8787130" h="8890">
                <a:moveTo>
                  <a:pt x="8786909" y="0"/>
                </a:moveTo>
                <a:lnTo>
                  <a:pt x="7988857" y="0"/>
                </a:lnTo>
                <a:lnTo>
                  <a:pt x="7951113" y="8889"/>
                </a:lnTo>
                <a:lnTo>
                  <a:pt x="8750769" y="8889"/>
                </a:lnTo>
                <a:lnTo>
                  <a:pt x="8786909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448309"/>
            <a:ext cx="8750935" cy="8890"/>
          </a:xfrm>
          <a:custGeom>
            <a:avLst/>
            <a:gdLst/>
            <a:ahLst/>
            <a:cxnLst/>
            <a:rect l="l" t="t" r="r" b="b"/>
            <a:pathLst>
              <a:path w="8750935" h="8890">
                <a:moveTo>
                  <a:pt x="1305619" y="0"/>
                </a:moveTo>
                <a:lnTo>
                  <a:pt x="0" y="0"/>
                </a:lnTo>
                <a:lnTo>
                  <a:pt x="0" y="8889"/>
                </a:lnTo>
                <a:lnTo>
                  <a:pt x="1267698" y="8889"/>
                </a:lnTo>
                <a:lnTo>
                  <a:pt x="1305619" y="0"/>
                </a:lnTo>
                <a:close/>
              </a:path>
              <a:path w="8750935" h="8890">
                <a:moveTo>
                  <a:pt x="5814921" y="0"/>
                </a:moveTo>
                <a:lnTo>
                  <a:pt x="4278869" y="0"/>
                </a:lnTo>
                <a:lnTo>
                  <a:pt x="4357364" y="8889"/>
                </a:lnTo>
                <a:lnTo>
                  <a:pt x="5867356" y="8889"/>
                </a:lnTo>
                <a:lnTo>
                  <a:pt x="5814921" y="0"/>
                </a:lnTo>
                <a:close/>
              </a:path>
              <a:path w="8750935" h="8890">
                <a:moveTo>
                  <a:pt x="8750769" y="0"/>
                </a:moveTo>
                <a:lnTo>
                  <a:pt x="7951113" y="0"/>
                </a:lnTo>
                <a:lnTo>
                  <a:pt x="7913370" y="8889"/>
                </a:lnTo>
                <a:lnTo>
                  <a:pt x="8714629" y="8889"/>
                </a:lnTo>
                <a:lnTo>
                  <a:pt x="8750769" y="0"/>
                </a:lnTo>
                <a:close/>
              </a:path>
            </a:pathLst>
          </a:custGeom>
          <a:solidFill>
            <a:srgbClr val="00A9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457200"/>
            <a:ext cx="8714740" cy="8890"/>
          </a:xfrm>
          <a:custGeom>
            <a:avLst/>
            <a:gdLst/>
            <a:ahLst/>
            <a:cxnLst/>
            <a:rect l="l" t="t" r="r" b="b"/>
            <a:pathLst>
              <a:path w="8714740" h="8890">
                <a:moveTo>
                  <a:pt x="1267698" y="0"/>
                </a:moveTo>
                <a:lnTo>
                  <a:pt x="0" y="0"/>
                </a:lnTo>
                <a:lnTo>
                  <a:pt x="0" y="8889"/>
                </a:lnTo>
                <a:lnTo>
                  <a:pt x="1229776" y="8889"/>
                </a:lnTo>
                <a:lnTo>
                  <a:pt x="1267698" y="0"/>
                </a:lnTo>
                <a:close/>
              </a:path>
              <a:path w="8714740" h="8890">
                <a:moveTo>
                  <a:pt x="5867356" y="0"/>
                </a:moveTo>
                <a:lnTo>
                  <a:pt x="4357364" y="0"/>
                </a:lnTo>
                <a:lnTo>
                  <a:pt x="4435858" y="8889"/>
                </a:lnTo>
                <a:lnTo>
                  <a:pt x="5919792" y="8889"/>
                </a:lnTo>
                <a:lnTo>
                  <a:pt x="5867356" y="0"/>
                </a:lnTo>
                <a:close/>
              </a:path>
              <a:path w="8714740" h="8890">
                <a:moveTo>
                  <a:pt x="8714629" y="0"/>
                </a:moveTo>
                <a:lnTo>
                  <a:pt x="7913370" y="0"/>
                </a:lnTo>
                <a:lnTo>
                  <a:pt x="7867287" y="8889"/>
                </a:lnTo>
                <a:lnTo>
                  <a:pt x="8678489" y="8889"/>
                </a:lnTo>
                <a:lnTo>
                  <a:pt x="8714629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66090"/>
            <a:ext cx="8678545" cy="10160"/>
          </a:xfrm>
          <a:custGeom>
            <a:avLst/>
            <a:gdLst/>
            <a:ahLst/>
            <a:cxnLst/>
            <a:rect l="l" t="t" r="r" b="b"/>
            <a:pathLst>
              <a:path w="8678545" h="10159">
                <a:moveTo>
                  <a:pt x="1229776" y="0"/>
                </a:moveTo>
                <a:lnTo>
                  <a:pt x="0" y="0"/>
                </a:lnTo>
                <a:lnTo>
                  <a:pt x="0" y="10160"/>
                </a:lnTo>
                <a:lnTo>
                  <a:pt x="1191069" y="10160"/>
                </a:lnTo>
                <a:lnTo>
                  <a:pt x="1202690" y="6350"/>
                </a:lnTo>
                <a:lnTo>
                  <a:pt x="1229776" y="0"/>
                </a:lnTo>
                <a:close/>
              </a:path>
              <a:path w="8678545" h="10159">
                <a:moveTo>
                  <a:pt x="5919792" y="0"/>
                </a:moveTo>
                <a:lnTo>
                  <a:pt x="4435858" y="0"/>
                </a:lnTo>
                <a:lnTo>
                  <a:pt x="4525565" y="10160"/>
                </a:lnTo>
                <a:lnTo>
                  <a:pt x="5979719" y="10160"/>
                </a:lnTo>
                <a:lnTo>
                  <a:pt x="5919792" y="0"/>
                </a:lnTo>
                <a:close/>
              </a:path>
              <a:path w="8678545" h="10159">
                <a:moveTo>
                  <a:pt x="8678489" y="0"/>
                </a:moveTo>
                <a:lnTo>
                  <a:pt x="7867287" y="0"/>
                </a:lnTo>
                <a:lnTo>
                  <a:pt x="7814621" y="10160"/>
                </a:lnTo>
                <a:lnTo>
                  <a:pt x="8636388" y="10160"/>
                </a:lnTo>
                <a:lnTo>
                  <a:pt x="8642350" y="8889"/>
                </a:lnTo>
                <a:lnTo>
                  <a:pt x="8678489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76250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  <a:path w="8636635" h="8890">
                <a:moveTo>
                  <a:pt x="5979719" y="0"/>
                </a:moveTo>
                <a:lnTo>
                  <a:pt x="4525565" y="0"/>
                </a:lnTo>
                <a:lnTo>
                  <a:pt x="4604060" y="8889"/>
                </a:lnTo>
                <a:lnTo>
                  <a:pt x="6032155" y="8889"/>
                </a:lnTo>
                <a:lnTo>
                  <a:pt x="5979719" y="0"/>
                </a:lnTo>
                <a:close/>
              </a:path>
              <a:path w="8636635" h="8890">
                <a:moveTo>
                  <a:pt x="8636388" y="0"/>
                </a:moveTo>
                <a:lnTo>
                  <a:pt x="7814621" y="0"/>
                </a:lnTo>
                <a:lnTo>
                  <a:pt x="7768538" y="8889"/>
                </a:lnTo>
                <a:lnTo>
                  <a:pt x="8594660" y="8889"/>
                </a:lnTo>
                <a:lnTo>
                  <a:pt x="8636388" y="0"/>
                </a:lnTo>
                <a:close/>
              </a:path>
            </a:pathLst>
          </a:custGeom>
          <a:solidFill>
            <a:srgbClr val="00AC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485140"/>
            <a:ext cx="8594725" cy="8890"/>
          </a:xfrm>
          <a:custGeom>
            <a:avLst/>
            <a:gdLst/>
            <a:ahLst/>
            <a:cxnLst/>
            <a:rect l="l" t="t" r="r" b="b"/>
            <a:pathLst>
              <a:path w="8594725" h="8890">
                <a:moveTo>
                  <a:pt x="1163955" y="0"/>
                </a:moveTo>
                <a:lnTo>
                  <a:pt x="0" y="0"/>
                </a:lnTo>
                <a:lnTo>
                  <a:pt x="0" y="8889"/>
                </a:lnTo>
                <a:lnTo>
                  <a:pt x="1136840" y="8889"/>
                </a:lnTo>
                <a:lnTo>
                  <a:pt x="1163955" y="0"/>
                </a:lnTo>
                <a:close/>
              </a:path>
              <a:path w="8594725" h="8890">
                <a:moveTo>
                  <a:pt x="6032155" y="0"/>
                </a:moveTo>
                <a:lnTo>
                  <a:pt x="4604060" y="0"/>
                </a:lnTo>
                <a:lnTo>
                  <a:pt x="4682554" y="8889"/>
                </a:lnTo>
                <a:lnTo>
                  <a:pt x="6084591" y="8889"/>
                </a:lnTo>
                <a:lnTo>
                  <a:pt x="6032155" y="0"/>
                </a:lnTo>
                <a:close/>
              </a:path>
              <a:path w="8594725" h="8890">
                <a:moveTo>
                  <a:pt x="8594660" y="0"/>
                </a:moveTo>
                <a:lnTo>
                  <a:pt x="7768538" y="0"/>
                </a:lnTo>
                <a:lnTo>
                  <a:pt x="7722455" y="8889"/>
                </a:lnTo>
                <a:lnTo>
                  <a:pt x="8552931" y="8889"/>
                </a:lnTo>
                <a:lnTo>
                  <a:pt x="859466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494030"/>
            <a:ext cx="8553450" cy="8890"/>
          </a:xfrm>
          <a:custGeom>
            <a:avLst/>
            <a:gdLst/>
            <a:ahLst/>
            <a:cxnLst/>
            <a:rect l="l" t="t" r="r" b="b"/>
            <a:pathLst>
              <a:path w="8553450" h="8890">
                <a:moveTo>
                  <a:pt x="1136840" y="0"/>
                </a:moveTo>
                <a:lnTo>
                  <a:pt x="0" y="0"/>
                </a:lnTo>
                <a:lnTo>
                  <a:pt x="0" y="8890"/>
                </a:lnTo>
                <a:lnTo>
                  <a:pt x="1109725" y="8890"/>
                </a:lnTo>
                <a:lnTo>
                  <a:pt x="1136840" y="0"/>
                </a:lnTo>
                <a:close/>
              </a:path>
              <a:path w="8553450" h="8890">
                <a:moveTo>
                  <a:pt x="6084591" y="0"/>
                </a:moveTo>
                <a:lnTo>
                  <a:pt x="4682554" y="0"/>
                </a:lnTo>
                <a:lnTo>
                  <a:pt x="4761048" y="8890"/>
                </a:lnTo>
                <a:lnTo>
                  <a:pt x="6137027" y="8890"/>
                </a:lnTo>
                <a:lnTo>
                  <a:pt x="6084591" y="0"/>
                </a:lnTo>
                <a:close/>
              </a:path>
              <a:path w="8553450" h="8890">
                <a:moveTo>
                  <a:pt x="8552931" y="0"/>
                </a:moveTo>
                <a:lnTo>
                  <a:pt x="7722455" y="0"/>
                </a:lnTo>
                <a:lnTo>
                  <a:pt x="7676372" y="8890"/>
                </a:lnTo>
                <a:lnTo>
                  <a:pt x="8511203" y="8890"/>
                </a:lnTo>
                <a:lnTo>
                  <a:pt x="8552931" y="0"/>
                </a:lnTo>
                <a:close/>
              </a:path>
            </a:pathLst>
          </a:custGeom>
          <a:solidFill>
            <a:srgbClr val="00AE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  <a:path w="8511540" h="10159">
                <a:moveTo>
                  <a:pt x="6137027" y="0"/>
                </a:moveTo>
                <a:lnTo>
                  <a:pt x="4761048" y="0"/>
                </a:lnTo>
                <a:lnTo>
                  <a:pt x="4850756" y="10159"/>
                </a:lnTo>
                <a:lnTo>
                  <a:pt x="6212579" y="10159"/>
                </a:lnTo>
                <a:lnTo>
                  <a:pt x="6159500" y="3809"/>
                </a:lnTo>
                <a:lnTo>
                  <a:pt x="6137027" y="0"/>
                </a:lnTo>
                <a:close/>
              </a:path>
              <a:path w="8511540" h="10159">
                <a:moveTo>
                  <a:pt x="8511203" y="0"/>
                </a:moveTo>
                <a:lnTo>
                  <a:pt x="7676372" y="0"/>
                </a:lnTo>
                <a:lnTo>
                  <a:pt x="7623706" y="10159"/>
                </a:lnTo>
                <a:lnTo>
                  <a:pt x="8463513" y="10159"/>
                </a:lnTo>
                <a:lnTo>
                  <a:pt x="8511203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513080"/>
            <a:ext cx="8463915" cy="8890"/>
          </a:xfrm>
          <a:custGeom>
            <a:avLst/>
            <a:gdLst/>
            <a:ahLst/>
            <a:cxnLst/>
            <a:rect l="l" t="t" r="r" b="b"/>
            <a:pathLst>
              <a:path w="846391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  <a:path w="8463915" h="8890">
                <a:moveTo>
                  <a:pt x="6212579" y="0"/>
                </a:moveTo>
                <a:lnTo>
                  <a:pt x="4850756" y="0"/>
                </a:lnTo>
                <a:lnTo>
                  <a:pt x="4929250" y="8890"/>
                </a:lnTo>
                <a:lnTo>
                  <a:pt x="6286890" y="8890"/>
                </a:lnTo>
                <a:lnTo>
                  <a:pt x="6212579" y="0"/>
                </a:lnTo>
                <a:close/>
              </a:path>
              <a:path w="8463915" h="8890">
                <a:moveTo>
                  <a:pt x="8463513" y="0"/>
                </a:moveTo>
                <a:lnTo>
                  <a:pt x="7623706" y="0"/>
                </a:lnTo>
                <a:lnTo>
                  <a:pt x="7590790" y="6350"/>
                </a:lnTo>
                <a:lnTo>
                  <a:pt x="7569568" y="8890"/>
                </a:lnTo>
                <a:lnTo>
                  <a:pt x="8421784" y="8890"/>
                </a:lnTo>
                <a:lnTo>
                  <a:pt x="8463513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  <a:path w="8422005" h="8890">
                <a:moveTo>
                  <a:pt x="6286890" y="0"/>
                </a:moveTo>
                <a:lnTo>
                  <a:pt x="4929250" y="0"/>
                </a:lnTo>
                <a:lnTo>
                  <a:pt x="5007744" y="8889"/>
                </a:lnTo>
                <a:lnTo>
                  <a:pt x="6361202" y="8889"/>
                </a:lnTo>
                <a:lnTo>
                  <a:pt x="6286890" y="0"/>
                </a:lnTo>
                <a:close/>
              </a:path>
              <a:path w="8422005" h="8890">
                <a:moveTo>
                  <a:pt x="8421784" y="0"/>
                </a:moveTo>
                <a:lnTo>
                  <a:pt x="7569568" y="0"/>
                </a:lnTo>
                <a:lnTo>
                  <a:pt x="7495294" y="8889"/>
                </a:lnTo>
                <a:lnTo>
                  <a:pt x="8380056" y="8889"/>
                </a:lnTo>
                <a:lnTo>
                  <a:pt x="8421784" y="0"/>
                </a:lnTo>
                <a:close/>
              </a:path>
            </a:pathLst>
          </a:custGeom>
          <a:solidFill>
            <a:srgbClr val="00B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530859"/>
            <a:ext cx="8380095" cy="8890"/>
          </a:xfrm>
          <a:custGeom>
            <a:avLst/>
            <a:gdLst/>
            <a:ahLst/>
            <a:cxnLst/>
            <a:rect l="l" t="t" r="r" b="b"/>
            <a:pathLst>
              <a:path w="8380095" h="8890">
                <a:moveTo>
                  <a:pt x="1024508" y="0"/>
                </a:moveTo>
                <a:lnTo>
                  <a:pt x="0" y="0"/>
                </a:lnTo>
                <a:lnTo>
                  <a:pt x="0" y="8889"/>
                </a:lnTo>
                <a:lnTo>
                  <a:pt x="997394" y="8889"/>
                </a:lnTo>
                <a:lnTo>
                  <a:pt x="1024508" y="0"/>
                </a:lnTo>
                <a:close/>
              </a:path>
              <a:path w="8380095" h="8890">
                <a:moveTo>
                  <a:pt x="6361202" y="0"/>
                </a:moveTo>
                <a:lnTo>
                  <a:pt x="5007744" y="0"/>
                </a:lnTo>
                <a:lnTo>
                  <a:pt x="5086238" y="8889"/>
                </a:lnTo>
                <a:lnTo>
                  <a:pt x="6435513" y="8889"/>
                </a:lnTo>
                <a:lnTo>
                  <a:pt x="6361202" y="0"/>
                </a:lnTo>
                <a:close/>
              </a:path>
              <a:path w="8380095" h="8890">
                <a:moveTo>
                  <a:pt x="8380056" y="0"/>
                </a:moveTo>
                <a:lnTo>
                  <a:pt x="7495294" y="0"/>
                </a:lnTo>
                <a:lnTo>
                  <a:pt x="7421019" y="8889"/>
                </a:lnTo>
                <a:lnTo>
                  <a:pt x="8335617" y="8889"/>
                </a:lnTo>
                <a:lnTo>
                  <a:pt x="8350250" y="6350"/>
                </a:lnTo>
                <a:lnTo>
                  <a:pt x="838005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539750"/>
            <a:ext cx="8335645" cy="8890"/>
          </a:xfrm>
          <a:custGeom>
            <a:avLst/>
            <a:gdLst/>
            <a:ahLst/>
            <a:cxnLst/>
            <a:rect l="l" t="t" r="r" b="b"/>
            <a:pathLst>
              <a:path w="8335645" h="8890">
                <a:moveTo>
                  <a:pt x="997394" y="0"/>
                </a:moveTo>
                <a:lnTo>
                  <a:pt x="0" y="0"/>
                </a:lnTo>
                <a:lnTo>
                  <a:pt x="0" y="8889"/>
                </a:lnTo>
                <a:lnTo>
                  <a:pt x="970279" y="8889"/>
                </a:lnTo>
                <a:lnTo>
                  <a:pt x="997394" y="0"/>
                </a:lnTo>
                <a:close/>
              </a:path>
              <a:path w="8335645" h="8890">
                <a:moveTo>
                  <a:pt x="6435513" y="0"/>
                </a:moveTo>
                <a:lnTo>
                  <a:pt x="5086238" y="0"/>
                </a:lnTo>
                <a:lnTo>
                  <a:pt x="5164732" y="8889"/>
                </a:lnTo>
                <a:lnTo>
                  <a:pt x="6509824" y="8889"/>
                </a:lnTo>
                <a:lnTo>
                  <a:pt x="6435513" y="0"/>
                </a:lnTo>
                <a:close/>
              </a:path>
              <a:path w="8335645" h="8890">
                <a:moveTo>
                  <a:pt x="8335617" y="0"/>
                </a:moveTo>
                <a:lnTo>
                  <a:pt x="7421019" y="0"/>
                </a:lnTo>
                <a:lnTo>
                  <a:pt x="7346745" y="8889"/>
                </a:lnTo>
                <a:lnTo>
                  <a:pt x="8284403" y="8889"/>
                </a:lnTo>
                <a:lnTo>
                  <a:pt x="833561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548640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  <a:path w="8284845" h="10159">
                <a:moveTo>
                  <a:pt x="6509824" y="0"/>
                </a:moveTo>
                <a:lnTo>
                  <a:pt x="5164732" y="0"/>
                </a:lnTo>
                <a:lnTo>
                  <a:pt x="5254440" y="10160"/>
                </a:lnTo>
                <a:lnTo>
                  <a:pt x="6621610" y="10160"/>
                </a:lnTo>
                <a:lnTo>
                  <a:pt x="6573520" y="7620"/>
                </a:lnTo>
                <a:lnTo>
                  <a:pt x="6509824" y="0"/>
                </a:lnTo>
                <a:close/>
              </a:path>
              <a:path w="8284845" h="10159">
                <a:moveTo>
                  <a:pt x="8284403" y="0"/>
                </a:moveTo>
                <a:lnTo>
                  <a:pt x="7346745" y="0"/>
                </a:lnTo>
                <a:lnTo>
                  <a:pt x="7261859" y="10160"/>
                </a:lnTo>
                <a:lnTo>
                  <a:pt x="8225872" y="10160"/>
                </a:lnTo>
                <a:lnTo>
                  <a:pt x="8284403" y="0"/>
                </a:lnTo>
                <a:close/>
              </a:path>
            </a:pathLst>
          </a:custGeom>
          <a:solidFill>
            <a:srgbClr val="00B4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558800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  <a:path w="8226425" h="8890">
                <a:moveTo>
                  <a:pt x="6621610" y="0"/>
                </a:moveTo>
                <a:lnTo>
                  <a:pt x="5254440" y="0"/>
                </a:lnTo>
                <a:lnTo>
                  <a:pt x="5332934" y="8889"/>
                </a:lnTo>
                <a:lnTo>
                  <a:pt x="6789927" y="8889"/>
                </a:lnTo>
                <a:lnTo>
                  <a:pt x="6621610" y="0"/>
                </a:lnTo>
                <a:close/>
              </a:path>
              <a:path w="8226425" h="8890">
                <a:moveTo>
                  <a:pt x="8225872" y="0"/>
                </a:moveTo>
                <a:lnTo>
                  <a:pt x="7261860" y="0"/>
                </a:lnTo>
                <a:lnTo>
                  <a:pt x="7085427" y="8889"/>
                </a:lnTo>
                <a:lnTo>
                  <a:pt x="8174658" y="8889"/>
                </a:lnTo>
                <a:lnTo>
                  <a:pt x="8225872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B6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576580"/>
            <a:ext cx="8123555" cy="8890"/>
          </a:xfrm>
          <a:custGeom>
            <a:avLst/>
            <a:gdLst/>
            <a:ahLst/>
            <a:cxnLst/>
            <a:rect l="l" t="t" r="r" b="b"/>
            <a:pathLst>
              <a:path w="8123555" h="8890">
                <a:moveTo>
                  <a:pt x="886546" y="0"/>
                </a:moveTo>
                <a:lnTo>
                  <a:pt x="0" y="0"/>
                </a:lnTo>
                <a:lnTo>
                  <a:pt x="0" y="8890"/>
                </a:lnTo>
                <a:lnTo>
                  <a:pt x="864624" y="8890"/>
                </a:lnTo>
                <a:lnTo>
                  <a:pt x="886546" y="0"/>
                </a:lnTo>
                <a:close/>
              </a:path>
              <a:path w="8123555" h="8890">
                <a:moveTo>
                  <a:pt x="8123444" y="0"/>
                </a:moveTo>
                <a:lnTo>
                  <a:pt x="5411429" y="0"/>
                </a:lnTo>
                <a:lnTo>
                  <a:pt x="5489923" y="8890"/>
                </a:lnTo>
                <a:lnTo>
                  <a:pt x="8072230" y="8890"/>
                </a:lnTo>
                <a:lnTo>
                  <a:pt x="812344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585469"/>
            <a:ext cx="8072755" cy="8890"/>
          </a:xfrm>
          <a:custGeom>
            <a:avLst/>
            <a:gdLst/>
            <a:ahLst/>
            <a:cxnLst/>
            <a:rect l="l" t="t" r="r" b="b"/>
            <a:pathLst>
              <a:path w="8072755" h="8890">
                <a:moveTo>
                  <a:pt x="864624" y="0"/>
                </a:moveTo>
                <a:lnTo>
                  <a:pt x="0" y="0"/>
                </a:lnTo>
                <a:lnTo>
                  <a:pt x="0" y="8889"/>
                </a:lnTo>
                <a:lnTo>
                  <a:pt x="842702" y="8889"/>
                </a:lnTo>
                <a:lnTo>
                  <a:pt x="864624" y="0"/>
                </a:lnTo>
                <a:close/>
              </a:path>
              <a:path w="8072755" h="8890">
                <a:moveTo>
                  <a:pt x="8072230" y="0"/>
                </a:moveTo>
                <a:lnTo>
                  <a:pt x="5489923" y="0"/>
                </a:lnTo>
                <a:lnTo>
                  <a:pt x="5568417" y="8889"/>
                </a:lnTo>
                <a:lnTo>
                  <a:pt x="8021016" y="8889"/>
                </a:lnTo>
                <a:lnTo>
                  <a:pt x="8072230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594359"/>
            <a:ext cx="8021320" cy="10160"/>
          </a:xfrm>
          <a:custGeom>
            <a:avLst/>
            <a:gdLst/>
            <a:ahLst/>
            <a:cxnLst/>
            <a:rect l="l" t="t" r="r" b="b"/>
            <a:pathLst>
              <a:path w="8021320" h="10159">
                <a:moveTo>
                  <a:pt x="842702" y="0"/>
                </a:moveTo>
                <a:lnTo>
                  <a:pt x="0" y="0"/>
                </a:lnTo>
                <a:lnTo>
                  <a:pt x="0" y="10160"/>
                </a:lnTo>
                <a:lnTo>
                  <a:pt x="817649" y="10160"/>
                </a:lnTo>
                <a:lnTo>
                  <a:pt x="842702" y="0"/>
                </a:lnTo>
                <a:close/>
              </a:path>
              <a:path w="8021320" h="10159">
                <a:moveTo>
                  <a:pt x="8021016" y="0"/>
                </a:moveTo>
                <a:lnTo>
                  <a:pt x="5568417" y="0"/>
                </a:lnTo>
                <a:lnTo>
                  <a:pt x="5658125" y="10160"/>
                </a:lnTo>
                <a:lnTo>
                  <a:pt x="7944685" y="10160"/>
                </a:lnTo>
                <a:lnTo>
                  <a:pt x="8013700" y="1269"/>
                </a:lnTo>
                <a:lnTo>
                  <a:pt x="8021016" y="0"/>
                </a:lnTo>
                <a:close/>
              </a:path>
            </a:pathLst>
          </a:custGeom>
          <a:solidFill>
            <a:srgbClr val="00B9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49" y="0"/>
                </a:moveTo>
                <a:lnTo>
                  <a:pt x="0" y="0"/>
                </a:lnTo>
                <a:lnTo>
                  <a:pt x="0" y="8889"/>
                </a:lnTo>
                <a:lnTo>
                  <a:pt x="795727" y="8889"/>
                </a:lnTo>
                <a:lnTo>
                  <a:pt x="817649" y="0"/>
                </a:lnTo>
                <a:close/>
              </a:path>
              <a:path w="7945120" h="8890">
                <a:moveTo>
                  <a:pt x="7944685" y="0"/>
                </a:moveTo>
                <a:lnTo>
                  <a:pt x="5658125" y="0"/>
                </a:lnTo>
                <a:lnTo>
                  <a:pt x="5736619" y="8889"/>
                </a:lnTo>
                <a:lnTo>
                  <a:pt x="7875671" y="8889"/>
                </a:lnTo>
                <a:lnTo>
                  <a:pt x="7944685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613409"/>
            <a:ext cx="7875905" cy="8890"/>
          </a:xfrm>
          <a:custGeom>
            <a:avLst/>
            <a:gdLst/>
            <a:ahLst/>
            <a:cxnLst/>
            <a:rect l="l" t="t" r="r" b="b"/>
            <a:pathLst>
              <a:path w="7875905" h="8890">
                <a:moveTo>
                  <a:pt x="795727" y="0"/>
                </a:moveTo>
                <a:lnTo>
                  <a:pt x="0" y="0"/>
                </a:lnTo>
                <a:lnTo>
                  <a:pt x="0" y="8889"/>
                </a:lnTo>
                <a:lnTo>
                  <a:pt x="773805" y="8889"/>
                </a:lnTo>
                <a:lnTo>
                  <a:pt x="795727" y="0"/>
                </a:lnTo>
                <a:close/>
              </a:path>
              <a:path w="7875905" h="8890">
                <a:moveTo>
                  <a:pt x="7875671" y="0"/>
                </a:moveTo>
                <a:lnTo>
                  <a:pt x="5736619" y="0"/>
                </a:lnTo>
                <a:lnTo>
                  <a:pt x="5803900" y="7619"/>
                </a:lnTo>
                <a:lnTo>
                  <a:pt x="5818271" y="8889"/>
                </a:lnTo>
                <a:lnTo>
                  <a:pt x="7806656" y="8889"/>
                </a:lnTo>
                <a:lnTo>
                  <a:pt x="787567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622300"/>
            <a:ext cx="7806690" cy="8890"/>
          </a:xfrm>
          <a:custGeom>
            <a:avLst/>
            <a:gdLst/>
            <a:ahLst/>
            <a:cxnLst/>
            <a:rect l="l" t="t" r="r" b="b"/>
            <a:pathLst>
              <a:path w="7806690" h="8890">
                <a:moveTo>
                  <a:pt x="773805" y="0"/>
                </a:moveTo>
                <a:lnTo>
                  <a:pt x="0" y="0"/>
                </a:lnTo>
                <a:lnTo>
                  <a:pt x="0" y="8889"/>
                </a:lnTo>
                <a:lnTo>
                  <a:pt x="751883" y="8889"/>
                </a:lnTo>
                <a:lnTo>
                  <a:pt x="773805" y="0"/>
                </a:lnTo>
                <a:close/>
              </a:path>
              <a:path w="7806690" h="8890">
                <a:moveTo>
                  <a:pt x="7806656" y="0"/>
                </a:moveTo>
                <a:lnTo>
                  <a:pt x="5818271" y="0"/>
                </a:lnTo>
                <a:lnTo>
                  <a:pt x="5918868" y="8889"/>
                </a:lnTo>
                <a:lnTo>
                  <a:pt x="7737642" y="8889"/>
                </a:lnTo>
                <a:lnTo>
                  <a:pt x="7806656" y="0"/>
                </a:lnTo>
                <a:close/>
              </a:path>
            </a:pathLst>
          </a:custGeom>
          <a:solidFill>
            <a:srgbClr val="00BC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631190"/>
            <a:ext cx="7738109" cy="8890"/>
          </a:xfrm>
          <a:custGeom>
            <a:avLst/>
            <a:gdLst/>
            <a:ahLst/>
            <a:cxnLst/>
            <a:rect l="l" t="t" r="r" b="b"/>
            <a:pathLst>
              <a:path w="7738109" h="8890">
                <a:moveTo>
                  <a:pt x="751883" y="0"/>
                </a:moveTo>
                <a:lnTo>
                  <a:pt x="0" y="0"/>
                </a:lnTo>
                <a:lnTo>
                  <a:pt x="0" y="8889"/>
                </a:lnTo>
                <a:lnTo>
                  <a:pt x="729961" y="8889"/>
                </a:lnTo>
                <a:lnTo>
                  <a:pt x="751883" y="0"/>
                </a:lnTo>
                <a:close/>
              </a:path>
              <a:path w="7738109" h="8890">
                <a:moveTo>
                  <a:pt x="7737642" y="0"/>
                </a:moveTo>
                <a:lnTo>
                  <a:pt x="5918868" y="0"/>
                </a:lnTo>
                <a:lnTo>
                  <a:pt x="6019465" y="8889"/>
                </a:lnTo>
                <a:lnTo>
                  <a:pt x="7668627" y="8889"/>
                </a:lnTo>
                <a:lnTo>
                  <a:pt x="773764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640080"/>
            <a:ext cx="7668895" cy="10160"/>
          </a:xfrm>
          <a:custGeom>
            <a:avLst/>
            <a:gdLst/>
            <a:ahLst/>
            <a:cxnLst/>
            <a:rect l="l" t="t" r="r" b="b"/>
            <a:pathLst>
              <a:path w="7668895" h="10159">
                <a:moveTo>
                  <a:pt x="729961" y="0"/>
                </a:moveTo>
                <a:lnTo>
                  <a:pt x="0" y="0"/>
                </a:lnTo>
                <a:lnTo>
                  <a:pt x="0" y="10160"/>
                </a:lnTo>
                <a:lnTo>
                  <a:pt x="704907" y="10160"/>
                </a:lnTo>
                <a:lnTo>
                  <a:pt x="729961" y="0"/>
                </a:lnTo>
                <a:close/>
              </a:path>
              <a:path w="7668895" h="10159">
                <a:moveTo>
                  <a:pt x="7668627" y="0"/>
                </a:moveTo>
                <a:lnTo>
                  <a:pt x="6019465" y="0"/>
                </a:lnTo>
                <a:lnTo>
                  <a:pt x="6134434" y="10160"/>
                </a:lnTo>
                <a:lnTo>
                  <a:pt x="7564966" y="10160"/>
                </a:lnTo>
                <a:lnTo>
                  <a:pt x="7639050" y="3810"/>
                </a:lnTo>
                <a:lnTo>
                  <a:pt x="7668627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50240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7" y="0"/>
                </a:moveTo>
                <a:lnTo>
                  <a:pt x="0" y="0"/>
                </a:lnTo>
                <a:lnTo>
                  <a:pt x="0" y="8889"/>
                </a:lnTo>
                <a:lnTo>
                  <a:pt x="682985" y="8889"/>
                </a:lnTo>
                <a:lnTo>
                  <a:pt x="704907" y="0"/>
                </a:lnTo>
                <a:close/>
              </a:path>
              <a:path w="7565390" h="8890">
                <a:moveTo>
                  <a:pt x="7564966" y="0"/>
                </a:moveTo>
                <a:lnTo>
                  <a:pt x="6134434" y="0"/>
                </a:lnTo>
                <a:lnTo>
                  <a:pt x="6235031" y="8889"/>
                </a:lnTo>
                <a:lnTo>
                  <a:pt x="7461250" y="8889"/>
                </a:lnTo>
                <a:lnTo>
                  <a:pt x="7564966" y="0"/>
                </a:lnTo>
                <a:close/>
              </a:path>
            </a:pathLst>
          </a:custGeom>
          <a:solidFill>
            <a:srgbClr val="00BF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59130"/>
            <a:ext cx="7461250" cy="8890"/>
          </a:xfrm>
          <a:custGeom>
            <a:avLst/>
            <a:gdLst/>
            <a:ahLst/>
            <a:cxnLst/>
            <a:rect l="l" t="t" r="r" b="b"/>
            <a:pathLst>
              <a:path w="7461250" h="8890">
                <a:moveTo>
                  <a:pt x="682985" y="0"/>
                </a:moveTo>
                <a:lnTo>
                  <a:pt x="0" y="0"/>
                </a:lnTo>
                <a:lnTo>
                  <a:pt x="0" y="8890"/>
                </a:lnTo>
                <a:lnTo>
                  <a:pt x="661063" y="8890"/>
                </a:lnTo>
                <a:lnTo>
                  <a:pt x="682985" y="0"/>
                </a:lnTo>
                <a:close/>
              </a:path>
              <a:path w="7461250" h="8890">
                <a:moveTo>
                  <a:pt x="7461250" y="0"/>
                </a:moveTo>
                <a:lnTo>
                  <a:pt x="6235031" y="0"/>
                </a:lnTo>
                <a:lnTo>
                  <a:pt x="6335628" y="8890"/>
                </a:lnTo>
                <a:lnTo>
                  <a:pt x="7357533" y="889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668019"/>
            <a:ext cx="7357745" cy="8890"/>
          </a:xfrm>
          <a:custGeom>
            <a:avLst/>
            <a:gdLst/>
            <a:ahLst/>
            <a:cxnLst/>
            <a:rect l="l" t="t" r="r" b="b"/>
            <a:pathLst>
              <a:path w="7357745" h="8890">
                <a:moveTo>
                  <a:pt x="661063" y="0"/>
                </a:moveTo>
                <a:lnTo>
                  <a:pt x="0" y="0"/>
                </a:lnTo>
                <a:lnTo>
                  <a:pt x="0" y="8889"/>
                </a:lnTo>
                <a:lnTo>
                  <a:pt x="639141" y="8889"/>
                </a:lnTo>
                <a:lnTo>
                  <a:pt x="661063" y="0"/>
                </a:lnTo>
                <a:close/>
              </a:path>
              <a:path w="7357745" h="8890">
                <a:moveTo>
                  <a:pt x="7357533" y="0"/>
                </a:moveTo>
                <a:lnTo>
                  <a:pt x="6335628" y="0"/>
                </a:lnTo>
                <a:lnTo>
                  <a:pt x="6350000" y="1269"/>
                </a:lnTo>
                <a:lnTo>
                  <a:pt x="6526212" y="8889"/>
                </a:lnTo>
                <a:lnTo>
                  <a:pt x="7253816" y="8889"/>
                </a:lnTo>
                <a:lnTo>
                  <a:pt x="7357533" y="0"/>
                </a:lnTo>
                <a:close/>
              </a:path>
            </a:pathLst>
          </a:custGeom>
          <a:solidFill>
            <a:srgbClr val="00C1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676909"/>
            <a:ext cx="7254240" cy="10160"/>
          </a:xfrm>
          <a:custGeom>
            <a:avLst/>
            <a:gdLst/>
            <a:ahLst/>
            <a:cxnLst/>
            <a:rect l="l" t="t" r="r" b="b"/>
            <a:pathLst>
              <a:path w="7254240" h="10159">
                <a:moveTo>
                  <a:pt x="639141" y="0"/>
                </a:moveTo>
                <a:lnTo>
                  <a:pt x="0" y="0"/>
                </a:lnTo>
                <a:lnTo>
                  <a:pt x="0" y="10160"/>
                </a:lnTo>
                <a:lnTo>
                  <a:pt x="614666" y="10160"/>
                </a:lnTo>
                <a:lnTo>
                  <a:pt x="617220" y="8889"/>
                </a:lnTo>
                <a:lnTo>
                  <a:pt x="639141" y="0"/>
                </a:lnTo>
                <a:close/>
              </a:path>
              <a:path w="7254240" h="10159">
                <a:moveTo>
                  <a:pt x="7253816" y="0"/>
                </a:moveTo>
                <a:lnTo>
                  <a:pt x="6526212" y="0"/>
                </a:lnTo>
                <a:lnTo>
                  <a:pt x="6761162" y="10160"/>
                </a:lnTo>
                <a:lnTo>
                  <a:pt x="6913033" y="10160"/>
                </a:lnTo>
                <a:lnTo>
                  <a:pt x="7239000" y="1269"/>
                </a:lnTo>
                <a:lnTo>
                  <a:pt x="7253816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66" y="0"/>
                </a:moveTo>
                <a:lnTo>
                  <a:pt x="0" y="0"/>
                </a:lnTo>
                <a:lnTo>
                  <a:pt x="0" y="8889"/>
                </a:lnTo>
                <a:lnTo>
                  <a:pt x="596793" y="8889"/>
                </a:lnTo>
                <a:lnTo>
                  <a:pt x="614666" y="0"/>
                </a:lnTo>
                <a:close/>
              </a:path>
              <a:path w="6913245" h="8890">
                <a:moveTo>
                  <a:pt x="6913033" y="0"/>
                </a:moveTo>
                <a:lnTo>
                  <a:pt x="6761162" y="0"/>
                </a:lnTo>
                <a:lnTo>
                  <a:pt x="6819900" y="2539"/>
                </a:lnTo>
                <a:lnTo>
                  <a:pt x="6913033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700405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C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709294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8889">
            <a:solidFill>
              <a:srgbClr val="00C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71818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888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72770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C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73723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74612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755015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8889">
            <a:solidFill>
              <a:srgbClr val="00CA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763905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8889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773430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782955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7918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800734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8889">
            <a:solidFill>
              <a:srgbClr val="00C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809625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03" y="0"/>
                </a:lnTo>
              </a:path>
            </a:pathLst>
          </a:custGeom>
          <a:ln w="8890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81915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828675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D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837564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846455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8889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855344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8889">
            <a:solidFill>
              <a:srgbClr val="00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86486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8743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03320" y="1905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3809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14231" y="10160"/>
            <a:ext cx="4730115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2700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50599" y="23495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90604" y="36830"/>
            <a:ext cx="4653915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2700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26972" y="49530"/>
            <a:ext cx="4617085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2700">
            <a:solidFill>
              <a:srgbClr val="00A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6592" y="62230"/>
            <a:ext cx="4577715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2700">
            <a:solidFill>
              <a:srgbClr val="00AB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08379" y="74930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270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50166" y="88264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A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96132" y="101600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2700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7919" y="114300"/>
            <a:ext cx="4406265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2700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79706" y="127000"/>
            <a:ext cx="4364355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2700">
            <a:solidFill>
              <a:srgbClr val="00A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23542" y="13970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2700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69425" y="153035"/>
            <a:ext cx="427482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A8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19898" y="166370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2700">
            <a:solidFill>
              <a:srgbClr val="00A8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65781" y="179070"/>
            <a:ext cx="4178300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270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11665" y="191770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2700">
            <a:solidFill>
              <a:srgbClr val="00A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57549" y="204470"/>
            <a:ext cx="4060190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270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3433" y="217804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53905" y="231140"/>
            <a:ext cx="3869690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2700">
            <a:solidFill>
              <a:srgbClr val="00A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99789" y="243840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270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45673" y="256540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2700">
            <a:solidFill>
              <a:srgbClr val="00A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1557" y="269240"/>
            <a:ext cx="3598545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2700">
            <a:solidFill>
              <a:srgbClr val="00A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37441" y="282575"/>
            <a:ext cx="3507740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87913" y="29590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2700">
            <a:solidFill>
              <a:srgbClr val="00A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33797" y="308609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270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79681" y="32130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270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28837" y="334009"/>
            <a:ext cx="3133090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2700">
            <a:solidFill>
              <a:srgbClr val="00A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85629" y="347345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48101" y="360679"/>
            <a:ext cx="2920365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2700">
            <a:solidFill>
              <a:srgbClr val="0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04893" y="373379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2700">
            <a:solidFill>
              <a:srgbClr val="00A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61685" y="386079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2700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18478" y="398779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2700">
            <a:solidFill>
              <a:srgbClr val="00A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75270" y="41211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37741" y="425450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270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94534" y="438150"/>
            <a:ext cx="2301875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2700">
            <a:solidFill>
              <a:srgbClr val="00A0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51326" y="450850"/>
            <a:ext cx="2200275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270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8118" y="463550"/>
            <a:ext cx="2085975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2700">
            <a:solidFill>
              <a:srgbClr val="009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64910" y="476884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3970">
            <a:solidFill>
              <a:srgbClr val="009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27382" y="490219"/>
            <a:ext cx="1845945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270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84174" y="502919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270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49248" y="515619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270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26744" y="528955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11990" y="542290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2700">
            <a:solidFill>
              <a:srgbClr val="009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89485" y="554990"/>
            <a:ext cx="1138555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270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66981" y="567690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2700">
            <a:solidFill>
              <a:srgbClr val="009C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80530" y="58039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009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18113" y="59309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847" y="0"/>
                </a:lnTo>
              </a:path>
            </a:pathLst>
          </a:custGeom>
          <a:ln w="1270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" y="203200"/>
            <a:ext cx="9136380" cy="642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247650"/>
            <a:ext cx="9144000" cy="557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8050" y="1267460"/>
            <a:ext cx="8235950" cy="1238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>
            <a:spLocks noGrp="1"/>
          </p:cNvSpPr>
          <p:nvPr>
            <p:ph type="title"/>
          </p:nvPr>
        </p:nvSpPr>
        <p:spPr>
          <a:xfrm>
            <a:off x="480059" y="2313940"/>
            <a:ext cx="8348345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90240">
              <a:lnSpc>
                <a:spcPct val="120800"/>
              </a:lnSpc>
              <a:spcBef>
                <a:spcPts val="100"/>
              </a:spcBef>
            </a:pPr>
            <a:r>
              <a:rPr sz="2600" b="0" spc="1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600" b="0" spc="75" dirty="0">
                <a:solidFill>
                  <a:srgbClr val="FFFFFF"/>
                </a:solidFill>
                <a:latin typeface="Times New Roman"/>
                <a:cs typeface="Times New Roman"/>
              </a:rPr>
              <a:t>American </a:t>
            </a:r>
            <a:r>
              <a:rPr sz="2600" b="0" spc="65" dirty="0">
                <a:solidFill>
                  <a:srgbClr val="FFFFFF"/>
                </a:solidFill>
                <a:latin typeface="Times New Roman"/>
                <a:cs typeface="Times New Roman"/>
              </a:rPr>
              <a:t>Revolution </a:t>
            </a:r>
            <a:r>
              <a:rPr sz="2600" b="0" spc="110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2600" b="0" spc="-2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0" spc="110" dirty="0">
                <a:solidFill>
                  <a:srgbClr val="FFFFFF"/>
                </a:solidFill>
                <a:latin typeface="Times New Roman"/>
                <a:cs typeface="Times New Roman"/>
              </a:rPr>
              <a:t>One:  </a:t>
            </a:r>
            <a:r>
              <a:rPr sz="2600" b="0" spc="9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0" spc="90" dirty="0">
                <a:solidFill>
                  <a:srgbClr val="FFFFFF"/>
                </a:solidFill>
                <a:latin typeface="Times New Roman"/>
                <a:cs typeface="Times New Roman"/>
              </a:rPr>
              <a:t>events</a:t>
            </a:r>
            <a:r>
              <a:rPr sz="2600" b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0" spc="80" dirty="0">
                <a:solidFill>
                  <a:srgbClr val="FFFFFF"/>
                </a:solidFill>
                <a:latin typeface="Times New Roman"/>
                <a:cs typeface="Times New Roman"/>
              </a:rPr>
              <a:t>leading</a:t>
            </a:r>
            <a:r>
              <a:rPr sz="26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0" spc="160" dirty="0">
                <a:solidFill>
                  <a:srgbClr val="FFFFFF"/>
                </a:solidFill>
                <a:latin typeface="Times New Roman"/>
                <a:cs typeface="Times New Roman"/>
              </a:rPr>
              <a:t>up</a:t>
            </a:r>
            <a:r>
              <a:rPr sz="26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0" spc="16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600" b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0" spc="65" dirty="0">
                <a:solidFill>
                  <a:srgbClr val="FFFFFF"/>
                </a:solidFill>
                <a:latin typeface="Times New Roman"/>
                <a:cs typeface="Times New Roman"/>
              </a:rPr>
              <a:t>Revolutionary</a:t>
            </a:r>
            <a:r>
              <a:rPr sz="26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0" spc="130" dirty="0">
                <a:solidFill>
                  <a:srgbClr val="FFFFFF"/>
                </a:solidFill>
                <a:latin typeface="Times New Roman"/>
                <a:cs typeface="Times New Roman"/>
              </a:rPr>
              <a:t>War</a:t>
            </a:r>
            <a:r>
              <a:rPr sz="26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0" spc="-85" dirty="0">
                <a:solidFill>
                  <a:srgbClr val="FFFFFF"/>
                </a:solidFill>
                <a:latin typeface="Times New Roman"/>
                <a:cs typeface="Times New Roman"/>
              </a:rPr>
              <a:t>(1750</a:t>
            </a:r>
            <a:r>
              <a:rPr sz="26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2600" b="0" spc="-110" dirty="0">
                <a:solidFill>
                  <a:srgbClr val="FFFFFF"/>
                </a:solidFill>
                <a:latin typeface="Times New Roman"/>
                <a:cs typeface="Times New Roman"/>
              </a:rPr>
              <a:t>1775)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2819400" y="4729479"/>
            <a:ext cx="2838450" cy="2128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0" y="4715509"/>
            <a:ext cx="2857500" cy="21424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638800" y="4712970"/>
            <a:ext cx="3505200" cy="21450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497840"/>
            <a:ext cx="72193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310" dirty="0">
                <a:solidFill>
                  <a:srgbClr val="03607A"/>
                </a:solidFill>
                <a:latin typeface="Arial"/>
                <a:cs typeface="Arial"/>
              </a:rPr>
              <a:t>England </a:t>
            </a:r>
            <a:r>
              <a:rPr sz="5000" b="0" spc="-150" dirty="0">
                <a:solidFill>
                  <a:srgbClr val="03607A"/>
                </a:solidFill>
                <a:latin typeface="Arial"/>
                <a:cs typeface="Arial"/>
              </a:rPr>
              <a:t>In </a:t>
            </a:r>
            <a:r>
              <a:rPr sz="5000" b="0" spc="-180" dirty="0">
                <a:solidFill>
                  <a:srgbClr val="03607A"/>
                </a:solidFill>
                <a:latin typeface="Arial"/>
                <a:cs typeface="Arial"/>
              </a:rPr>
              <a:t>Debt </a:t>
            </a:r>
            <a:r>
              <a:rPr sz="5000" b="0" spc="-335" dirty="0">
                <a:solidFill>
                  <a:srgbClr val="03607A"/>
                </a:solidFill>
                <a:latin typeface="Arial"/>
                <a:cs typeface="Arial"/>
              </a:rPr>
              <a:t>Due </a:t>
            </a:r>
            <a:r>
              <a:rPr sz="5000" b="0" spc="65" dirty="0">
                <a:solidFill>
                  <a:srgbClr val="03607A"/>
                </a:solidFill>
                <a:latin typeface="Arial"/>
                <a:cs typeface="Arial"/>
              </a:rPr>
              <a:t>to</a:t>
            </a:r>
            <a:r>
              <a:rPr sz="5000" b="0" spc="-409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b="0" spc="-200" dirty="0">
                <a:solidFill>
                  <a:srgbClr val="03607A"/>
                </a:solidFill>
                <a:latin typeface="Arial"/>
                <a:cs typeface="Arial"/>
              </a:rPr>
              <a:t>War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1329689"/>
            <a:ext cx="8865870" cy="1356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sz="2600" spc="75" dirty="0">
                <a:latin typeface="Times New Roman"/>
                <a:cs typeface="Times New Roman"/>
              </a:rPr>
              <a:t>Fighting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100" dirty="0">
                <a:latin typeface="Times New Roman"/>
                <a:cs typeface="Times New Roman"/>
              </a:rPr>
              <a:t>French </a:t>
            </a:r>
            <a:r>
              <a:rPr sz="2600" spc="150" dirty="0">
                <a:latin typeface="Times New Roman"/>
                <a:cs typeface="Times New Roman"/>
              </a:rPr>
              <a:t>and </a:t>
            </a:r>
            <a:r>
              <a:rPr sz="2600" spc="110" dirty="0">
                <a:latin typeface="Times New Roman"/>
                <a:cs typeface="Times New Roman"/>
              </a:rPr>
              <a:t>Indian </a:t>
            </a:r>
            <a:r>
              <a:rPr sz="2600" spc="130" dirty="0">
                <a:latin typeface="Times New Roman"/>
                <a:cs typeface="Times New Roman"/>
              </a:rPr>
              <a:t>War </a:t>
            </a:r>
            <a:r>
              <a:rPr sz="2600" spc="40" dirty="0">
                <a:latin typeface="Times New Roman"/>
                <a:cs typeface="Times New Roman"/>
              </a:rPr>
              <a:t>was </a:t>
            </a:r>
            <a:r>
              <a:rPr sz="2600" spc="25" dirty="0">
                <a:latin typeface="Times New Roman"/>
                <a:cs typeface="Times New Roman"/>
              </a:rPr>
              <a:t>very </a:t>
            </a:r>
            <a:r>
              <a:rPr sz="2600" spc="55" dirty="0">
                <a:latin typeface="Times New Roman"/>
                <a:cs typeface="Times New Roman"/>
              </a:rPr>
              <a:t>expensive </a:t>
            </a:r>
            <a:r>
              <a:rPr sz="2600" spc="50" dirty="0">
                <a:latin typeface="Times New Roman"/>
                <a:cs typeface="Times New Roman"/>
              </a:rPr>
              <a:t>for  </a:t>
            </a:r>
            <a:r>
              <a:rPr sz="2600" spc="80" dirty="0">
                <a:latin typeface="Times New Roman"/>
                <a:cs typeface="Times New Roman"/>
              </a:rPr>
              <a:t>England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King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George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III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saw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colonies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as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his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ticket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out  </a:t>
            </a:r>
            <a:r>
              <a:rPr sz="2600" spc="1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debt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3429000"/>
            <a:ext cx="4457700" cy="2758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81600" y="4572000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70">
                <a:moveTo>
                  <a:pt x="0" y="0"/>
                </a:moveTo>
                <a:lnTo>
                  <a:pt x="457200" y="1269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81600" y="4800600"/>
            <a:ext cx="457200" cy="1270"/>
          </a:xfrm>
          <a:custGeom>
            <a:avLst/>
            <a:gdLst/>
            <a:ahLst/>
            <a:cxnLst/>
            <a:rect l="l" t="t" r="r" b="b"/>
            <a:pathLst>
              <a:path w="457200" h="1270">
                <a:moveTo>
                  <a:pt x="0" y="0"/>
                </a:moveTo>
                <a:lnTo>
                  <a:pt x="457200" y="1269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43600" y="3886200"/>
            <a:ext cx="2286000" cy="1982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497840"/>
            <a:ext cx="48507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325" dirty="0">
                <a:solidFill>
                  <a:srgbClr val="03607A"/>
                </a:solidFill>
                <a:latin typeface="Arial"/>
                <a:cs typeface="Arial"/>
              </a:rPr>
              <a:t>Paying </a:t>
            </a:r>
            <a:r>
              <a:rPr sz="5000" b="0" spc="10" dirty="0">
                <a:solidFill>
                  <a:srgbClr val="03607A"/>
                </a:solidFill>
                <a:latin typeface="Arial"/>
                <a:cs typeface="Arial"/>
              </a:rPr>
              <a:t>for </a:t>
            </a:r>
            <a:r>
              <a:rPr sz="5000" b="0" spc="-60" dirty="0">
                <a:solidFill>
                  <a:srgbClr val="03607A"/>
                </a:solidFill>
                <a:latin typeface="Arial"/>
                <a:cs typeface="Arial"/>
              </a:rPr>
              <a:t>the</a:t>
            </a:r>
            <a:r>
              <a:rPr sz="5000" b="0" spc="-55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b="0" spc="-200" dirty="0">
                <a:solidFill>
                  <a:srgbClr val="03607A"/>
                </a:solidFill>
                <a:latin typeface="Arial"/>
                <a:cs typeface="Arial"/>
              </a:rPr>
              <a:t>War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1329689"/>
            <a:ext cx="7611745" cy="911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900"/>
              </a:lnSpc>
              <a:spcBef>
                <a:spcPts val="95"/>
              </a:spcBef>
            </a:pPr>
            <a:r>
              <a:rPr sz="2600" spc="10" dirty="0">
                <a:latin typeface="Times New Roman"/>
                <a:cs typeface="Times New Roman"/>
              </a:rPr>
              <a:t>King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George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began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create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ridiculous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taxes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that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  </a:t>
            </a:r>
            <a:r>
              <a:rPr sz="2600" spc="75" dirty="0">
                <a:latin typeface="Times New Roman"/>
                <a:cs typeface="Times New Roman"/>
              </a:rPr>
              <a:t>colonists </a:t>
            </a:r>
            <a:r>
              <a:rPr sz="2600" spc="90" dirty="0">
                <a:latin typeface="Times New Roman"/>
                <a:cs typeface="Times New Roman"/>
              </a:rPr>
              <a:t>would </a:t>
            </a:r>
            <a:r>
              <a:rPr sz="2600" spc="80" dirty="0">
                <a:latin typeface="Times New Roman"/>
                <a:cs typeface="Times New Roman"/>
              </a:rPr>
              <a:t>have </a:t>
            </a:r>
            <a:r>
              <a:rPr sz="2600" spc="150" dirty="0">
                <a:latin typeface="Times New Roman"/>
                <a:cs typeface="Times New Roman"/>
              </a:rPr>
              <a:t>to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pay.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10" y="4498339"/>
            <a:ext cx="8530590" cy="2242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1790" marR="5080" indent="-339090">
              <a:lnSpc>
                <a:spcPct val="111900"/>
              </a:lnSpc>
              <a:spcBef>
                <a:spcPts val="95"/>
              </a:spcBef>
            </a:pPr>
            <a:r>
              <a:rPr sz="2600" spc="100" dirty="0">
                <a:latin typeface="Times New Roman"/>
                <a:cs typeface="Times New Roman"/>
              </a:rPr>
              <a:t>The </a:t>
            </a:r>
            <a:r>
              <a:rPr sz="2600" spc="85" dirty="0">
                <a:latin typeface="Times New Roman"/>
                <a:cs typeface="Times New Roman"/>
              </a:rPr>
              <a:t>idea </a:t>
            </a:r>
            <a:r>
              <a:rPr sz="2600" spc="50" dirty="0">
                <a:latin typeface="Times New Roman"/>
                <a:cs typeface="Times New Roman"/>
              </a:rPr>
              <a:t>was </a:t>
            </a:r>
            <a:r>
              <a:rPr sz="2600" spc="165" dirty="0">
                <a:latin typeface="Times New Roman"/>
                <a:cs typeface="Times New Roman"/>
              </a:rPr>
              <a:t>that </a:t>
            </a:r>
            <a:r>
              <a:rPr sz="2600" spc="105" dirty="0">
                <a:latin typeface="Times New Roman"/>
                <a:cs typeface="Times New Roman"/>
              </a:rPr>
              <a:t>this </a:t>
            </a:r>
            <a:r>
              <a:rPr sz="2600" spc="75" dirty="0">
                <a:latin typeface="Times New Roman"/>
                <a:cs typeface="Times New Roman"/>
              </a:rPr>
              <a:t>tax </a:t>
            </a:r>
            <a:r>
              <a:rPr sz="2600" spc="110" dirty="0">
                <a:latin typeface="Times New Roman"/>
                <a:cs typeface="Times New Roman"/>
              </a:rPr>
              <a:t>money </a:t>
            </a:r>
            <a:r>
              <a:rPr sz="2600" spc="40" dirty="0">
                <a:latin typeface="Times New Roman"/>
                <a:cs typeface="Times New Roman"/>
              </a:rPr>
              <a:t>was </a:t>
            </a:r>
            <a:r>
              <a:rPr sz="2600" spc="60" dirty="0">
                <a:latin typeface="Times New Roman"/>
                <a:cs typeface="Times New Roman"/>
              </a:rPr>
              <a:t>going </a:t>
            </a:r>
            <a:r>
              <a:rPr sz="2600" spc="150" dirty="0">
                <a:latin typeface="Times New Roman"/>
                <a:cs typeface="Times New Roman"/>
              </a:rPr>
              <a:t>to </a:t>
            </a:r>
            <a:r>
              <a:rPr sz="2600" spc="55" dirty="0">
                <a:latin typeface="Times New Roman"/>
                <a:cs typeface="Times New Roman"/>
              </a:rPr>
              <a:t>go </a:t>
            </a:r>
            <a:r>
              <a:rPr sz="2600" spc="85" dirty="0">
                <a:latin typeface="Times New Roman"/>
                <a:cs typeface="Times New Roman"/>
              </a:rPr>
              <a:t>back </a:t>
            </a:r>
            <a:r>
              <a:rPr sz="2600" spc="140" dirty="0">
                <a:latin typeface="Times New Roman"/>
                <a:cs typeface="Times New Roman"/>
              </a:rPr>
              <a:t>to  </a:t>
            </a:r>
            <a:r>
              <a:rPr sz="2600" spc="80" dirty="0">
                <a:latin typeface="Times New Roman"/>
                <a:cs typeface="Times New Roman"/>
              </a:rPr>
              <a:t>England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help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recover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some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money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lost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during 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100" dirty="0">
                <a:latin typeface="Times New Roman"/>
                <a:cs typeface="Times New Roman"/>
              </a:rPr>
              <a:t>French </a:t>
            </a:r>
            <a:r>
              <a:rPr sz="2600" spc="150" dirty="0">
                <a:latin typeface="Times New Roman"/>
                <a:cs typeface="Times New Roman"/>
              </a:rPr>
              <a:t>and </a:t>
            </a:r>
            <a:r>
              <a:rPr sz="2600" spc="110" dirty="0">
                <a:latin typeface="Times New Roman"/>
                <a:cs typeface="Times New Roman"/>
              </a:rPr>
              <a:t>Indian </a:t>
            </a:r>
            <a:r>
              <a:rPr sz="2600" spc="100" dirty="0">
                <a:latin typeface="Times New Roman"/>
                <a:cs typeface="Times New Roman"/>
              </a:rPr>
              <a:t>War. The </a:t>
            </a:r>
            <a:r>
              <a:rPr sz="2600" spc="75" dirty="0">
                <a:latin typeface="Times New Roman"/>
                <a:cs typeface="Times New Roman"/>
              </a:rPr>
              <a:t>colonists </a:t>
            </a:r>
            <a:r>
              <a:rPr sz="2600" spc="50" dirty="0">
                <a:latin typeface="Times New Roman"/>
                <a:cs typeface="Times New Roman"/>
              </a:rPr>
              <a:t>quickly </a:t>
            </a:r>
            <a:r>
              <a:rPr sz="2600" spc="55" dirty="0">
                <a:latin typeface="Times New Roman"/>
                <a:cs typeface="Times New Roman"/>
              </a:rPr>
              <a:t>grew  </a:t>
            </a:r>
            <a:r>
              <a:rPr sz="2600" spc="25" dirty="0">
                <a:latin typeface="Times New Roman"/>
                <a:cs typeface="Times New Roman"/>
              </a:rPr>
              <a:t>very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angry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about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taxes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they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were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now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being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forced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to  </a:t>
            </a:r>
            <a:r>
              <a:rPr sz="2600" spc="50" dirty="0">
                <a:latin typeface="Times New Roman"/>
                <a:cs typeface="Times New Roman"/>
              </a:rPr>
              <a:t>pay.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1905000"/>
            <a:ext cx="2362200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2362200"/>
            <a:ext cx="2207260" cy="1645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400" y="2362200"/>
            <a:ext cx="297180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75B0-D658-7844-9084-23EFB484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3" y="838200"/>
            <a:ext cx="8489949" cy="695960"/>
          </a:xfrm>
        </p:spPr>
        <p:txBody>
          <a:bodyPr/>
          <a:lstStyle/>
          <a:p>
            <a:r>
              <a:rPr lang="en-US" dirty="0"/>
              <a:t>New Taxes </a:t>
            </a:r>
            <a:r>
              <a:rPr lang="en-US"/>
              <a:t>Create Trouble…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EB367-5495-0E4F-A0C2-B1641EA99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" y="1752600"/>
            <a:ext cx="910392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74979"/>
            <a:ext cx="7912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solidFill>
                  <a:srgbClr val="03607A"/>
                </a:solidFill>
                <a:latin typeface="Arial"/>
                <a:cs typeface="Arial"/>
              </a:rPr>
              <a:t>After</a:t>
            </a:r>
            <a:r>
              <a:rPr b="0" spc="-24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b="0" spc="-50" dirty="0">
                <a:solidFill>
                  <a:srgbClr val="03607A"/>
                </a:solidFill>
                <a:latin typeface="Arial"/>
                <a:cs typeface="Arial"/>
              </a:rPr>
              <a:t>the</a:t>
            </a:r>
            <a:r>
              <a:rPr b="0" spc="-23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b="0" spc="-105" dirty="0">
                <a:solidFill>
                  <a:srgbClr val="03607A"/>
                </a:solidFill>
                <a:latin typeface="Arial"/>
                <a:cs typeface="Arial"/>
              </a:rPr>
              <a:t>F/I</a:t>
            </a:r>
            <a:r>
              <a:rPr b="0" spc="-25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b="0" spc="-160" dirty="0">
                <a:solidFill>
                  <a:srgbClr val="03607A"/>
                </a:solidFill>
                <a:latin typeface="Arial"/>
                <a:cs typeface="Arial"/>
              </a:rPr>
              <a:t>War,</a:t>
            </a:r>
            <a:r>
              <a:rPr b="0" spc="-24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b="0" spc="-50" dirty="0">
                <a:solidFill>
                  <a:srgbClr val="03607A"/>
                </a:solidFill>
                <a:latin typeface="Arial"/>
                <a:cs typeface="Arial"/>
              </a:rPr>
              <a:t>the</a:t>
            </a:r>
            <a:r>
              <a:rPr b="0" spc="-24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b="0" spc="-114" dirty="0">
                <a:solidFill>
                  <a:srgbClr val="03607A"/>
                </a:solidFill>
                <a:latin typeface="Arial"/>
                <a:cs typeface="Arial"/>
              </a:rPr>
              <a:t>British</a:t>
            </a:r>
            <a:r>
              <a:rPr b="0" spc="-24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b="0" spc="-175" dirty="0">
                <a:solidFill>
                  <a:srgbClr val="03607A"/>
                </a:solidFill>
                <a:latin typeface="Arial"/>
                <a:cs typeface="Arial"/>
              </a:rPr>
              <a:t>Apply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808110"/>
            <a:ext cx="8063865" cy="5331460"/>
          </a:xfrm>
          <a:prstGeom prst="rect">
            <a:avLst/>
          </a:prstGeom>
        </p:spPr>
        <p:txBody>
          <a:bodyPr vert="horz" wrap="square" lIns="0" tIns="349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5"/>
              </a:spcBef>
            </a:pPr>
            <a:r>
              <a:rPr sz="4400" spc="-229" dirty="0">
                <a:solidFill>
                  <a:srgbClr val="03607A"/>
                </a:solidFill>
                <a:latin typeface="Arial"/>
                <a:cs typeface="Arial"/>
              </a:rPr>
              <a:t>Three </a:t>
            </a:r>
            <a:r>
              <a:rPr sz="4400" spc="-215" dirty="0">
                <a:solidFill>
                  <a:srgbClr val="03607A"/>
                </a:solidFill>
                <a:latin typeface="Arial"/>
                <a:cs typeface="Arial"/>
              </a:rPr>
              <a:t>New </a:t>
            </a:r>
            <a:r>
              <a:rPr sz="4400" spc="-390" dirty="0">
                <a:solidFill>
                  <a:srgbClr val="03607A"/>
                </a:solidFill>
                <a:latin typeface="Arial"/>
                <a:cs typeface="Arial"/>
              </a:rPr>
              <a:t>Taxes </a:t>
            </a:r>
            <a:r>
              <a:rPr sz="4400" spc="-5" dirty="0">
                <a:solidFill>
                  <a:srgbClr val="03607A"/>
                </a:solidFill>
                <a:latin typeface="Arial"/>
                <a:cs typeface="Arial"/>
              </a:rPr>
              <a:t>within </a:t>
            </a:r>
            <a:r>
              <a:rPr sz="4400" spc="-220" dirty="0">
                <a:solidFill>
                  <a:srgbClr val="03607A"/>
                </a:solidFill>
                <a:latin typeface="Arial"/>
                <a:cs typeface="Arial"/>
              </a:rPr>
              <a:t>5</a:t>
            </a:r>
            <a:r>
              <a:rPr sz="4400" spc="-33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400" spc="-250" dirty="0">
                <a:solidFill>
                  <a:srgbClr val="03607A"/>
                </a:solidFill>
                <a:latin typeface="Arial"/>
                <a:cs typeface="Arial"/>
              </a:rPr>
              <a:t>years</a:t>
            </a:r>
            <a:endParaRPr sz="4400">
              <a:latin typeface="Arial"/>
              <a:cs typeface="Arial"/>
            </a:endParaRPr>
          </a:p>
          <a:p>
            <a:pPr marL="369570" marR="128270" indent="-266700">
              <a:lnSpc>
                <a:spcPct val="100000"/>
              </a:lnSpc>
              <a:spcBef>
                <a:spcPts val="1570"/>
              </a:spcBef>
              <a:buClr>
                <a:srgbClr val="0ACFD8"/>
              </a:buClr>
              <a:buFont typeface="Wingdings 2"/>
              <a:buChar char=""/>
              <a:tabLst>
                <a:tab pos="369570" algn="l"/>
                <a:tab pos="1406525" algn="l"/>
              </a:tabLst>
            </a:pPr>
            <a:r>
              <a:rPr sz="2600" b="1" spc="50" dirty="0">
                <a:latin typeface="Times New Roman"/>
                <a:cs typeface="Times New Roman"/>
              </a:rPr>
              <a:t>Sugar	</a:t>
            </a:r>
            <a:r>
              <a:rPr sz="2600" b="1" spc="150" dirty="0">
                <a:latin typeface="Times New Roman"/>
                <a:cs typeface="Times New Roman"/>
              </a:rPr>
              <a:t>and Molasses </a:t>
            </a:r>
            <a:r>
              <a:rPr sz="2600" b="1" spc="30" dirty="0">
                <a:latin typeface="Times New Roman"/>
                <a:cs typeface="Times New Roman"/>
              </a:rPr>
              <a:t>Act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90" dirty="0">
                <a:latin typeface="Times New Roman"/>
                <a:cs typeface="Times New Roman"/>
              </a:rPr>
              <a:t>1764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75" dirty="0">
                <a:latin typeface="Times New Roman"/>
                <a:cs typeface="Times New Roman"/>
              </a:rPr>
              <a:t>molasses </a:t>
            </a:r>
            <a:r>
              <a:rPr sz="2600" spc="85" dirty="0">
                <a:latin typeface="Times New Roman"/>
                <a:cs typeface="Times New Roman"/>
              </a:rPr>
              <a:t>(a</a:t>
            </a:r>
            <a:r>
              <a:rPr sz="2600" spc="-39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major  </a:t>
            </a:r>
            <a:r>
              <a:rPr sz="2600" spc="90" dirty="0">
                <a:latin typeface="Times New Roman"/>
                <a:cs typeface="Times New Roman"/>
              </a:rPr>
              <a:t>source </a:t>
            </a:r>
            <a:r>
              <a:rPr sz="2600" spc="10" dirty="0">
                <a:latin typeface="Times New Roman"/>
                <a:cs typeface="Times New Roman"/>
              </a:rPr>
              <a:t>of </a:t>
            </a:r>
            <a:r>
              <a:rPr sz="2600" spc="110" dirty="0">
                <a:latin typeface="Times New Roman"/>
                <a:cs typeface="Times New Roman"/>
              </a:rPr>
              <a:t>money </a:t>
            </a:r>
            <a:r>
              <a:rPr sz="2600" spc="50" dirty="0">
                <a:latin typeface="Times New Roman"/>
                <a:cs typeface="Times New Roman"/>
              </a:rPr>
              <a:t>for </a:t>
            </a:r>
            <a:r>
              <a:rPr sz="2600" spc="75" dirty="0">
                <a:latin typeface="Times New Roman"/>
                <a:cs typeface="Times New Roman"/>
              </a:rPr>
              <a:t>colonists) </a:t>
            </a:r>
            <a:r>
              <a:rPr sz="2600" spc="40" dirty="0">
                <a:latin typeface="Times New Roman"/>
                <a:cs typeface="Times New Roman"/>
              </a:rPr>
              <a:t>was</a:t>
            </a:r>
            <a:r>
              <a:rPr sz="2600" spc="-38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taxed.</a:t>
            </a:r>
            <a:endParaRPr sz="2600">
              <a:latin typeface="Times New Roman"/>
              <a:cs typeface="Times New Roman"/>
            </a:endParaRPr>
          </a:p>
          <a:p>
            <a:pPr marL="735330" marR="287655" lvl="1" indent="-240029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Font typeface="Wingdings 2"/>
              <a:buChar char=""/>
              <a:tabLst>
                <a:tab pos="735330" algn="l"/>
              </a:tabLst>
            </a:pPr>
            <a:r>
              <a:rPr sz="2400" spc="100" dirty="0">
                <a:latin typeface="Times New Roman"/>
                <a:cs typeface="Times New Roman"/>
              </a:rPr>
              <a:t>Was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actually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renewal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prior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act,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but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angered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the  </a:t>
            </a:r>
            <a:r>
              <a:rPr sz="2400" spc="65" dirty="0">
                <a:latin typeface="Times New Roman"/>
                <a:cs typeface="Times New Roman"/>
              </a:rPr>
              <a:t>colonists </a:t>
            </a:r>
            <a:r>
              <a:rPr sz="2400" spc="90" dirty="0">
                <a:latin typeface="Times New Roman"/>
                <a:cs typeface="Times New Roman"/>
              </a:rPr>
              <a:t>with new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provisions.</a:t>
            </a:r>
            <a:endParaRPr sz="2400">
              <a:latin typeface="Times New Roman"/>
              <a:cs typeface="Times New Roman"/>
            </a:endParaRPr>
          </a:p>
          <a:p>
            <a:pPr marL="735330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735330" algn="l"/>
              </a:tabLst>
            </a:pPr>
            <a:r>
              <a:rPr sz="2400" spc="75" dirty="0">
                <a:latin typeface="Times New Roman"/>
                <a:cs typeface="Times New Roman"/>
              </a:rPr>
              <a:t>Forbid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colonies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from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trading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with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any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other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nation.</a:t>
            </a:r>
            <a:endParaRPr sz="2400">
              <a:latin typeface="Times New Roman"/>
              <a:cs typeface="Times New Roman"/>
            </a:endParaRPr>
          </a:p>
          <a:p>
            <a:pPr marL="735330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735330" algn="l"/>
              </a:tabLst>
            </a:pPr>
            <a:r>
              <a:rPr sz="2400" spc="75" dirty="0">
                <a:latin typeface="Times New Roman"/>
                <a:cs typeface="Times New Roman"/>
              </a:rPr>
              <a:t>Traders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now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had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keep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detailed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records.</a:t>
            </a:r>
            <a:endParaRPr sz="2400">
              <a:latin typeface="Times New Roman"/>
              <a:cs typeface="Times New Roman"/>
            </a:endParaRPr>
          </a:p>
          <a:p>
            <a:pPr marL="735330" marR="201295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735330" algn="l"/>
              </a:tabLst>
            </a:pPr>
            <a:r>
              <a:rPr sz="2400" spc="75" dirty="0">
                <a:latin typeface="Times New Roman"/>
                <a:cs typeface="Times New Roman"/>
              </a:rPr>
              <a:t>Those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suspected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crimes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were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tried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local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judges  </a:t>
            </a:r>
            <a:r>
              <a:rPr sz="2400" spc="30" dirty="0">
                <a:latin typeface="Times New Roman"/>
                <a:cs typeface="Times New Roman"/>
              </a:rPr>
              <a:t>(loyal </a:t>
            </a:r>
            <a:r>
              <a:rPr sz="2400" spc="130" dirty="0">
                <a:latin typeface="Times New Roman"/>
                <a:cs typeface="Times New Roman"/>
              </a:rPr>
              <a:t>to </a:t>
            </a:r>
            <a:r>
              <a:rPr sz="2400" spc="40" dirty="0">
                <a:latin typeface="Times New Roman"/>
                <a:cs typeface="Times New Roman"/>
              </a:rPr>
              <a:t>Britain?), </a:t>
            </a:r>
            <a:r>
              <a:rPr sz="2400" spc="110" dirty="0">
                <a:latin typeface="Times New Roman"/>
                <a:cs typeface="Times New Roman"/>
              </a:rPr>
              <a:t>without </a:t>
            </a:r>
            <a:r>
              <a:rPr sz="2400" spc="80" dirty="0">
                <a:latin typeface="Times New Roman"/>
                <a:cs typeface="Times New Roman"/>
              </a:rPr>
              <a:t>a</a:t>
            </a:r>
            <a:r>
              <a:rPr sz="2400" spc="-35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jury.</a:t>
            </a:r>
            <a:endParaRPr sz="2400">
              <a:latin typeface="Times New Roman"/>
              <a:cs typeface="Times New Roman"/>
            </a:endParaRPr>
          </a:p>
          <a:p>
            <a:pPr marL="735330" marR="278765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735330" algn="l"/>
              </a:tabLst>
            </a:pPr>
            <a:r>
              <a:rPr sz="2400" spc="60" dirty="0">
                <a:latin typeface="Times New Roman"/>
                <a:cs typeface="Times New Roman"/>
              </a:rPr>
              <a:t>Colonists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began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boycott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British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goods.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i="1" spc="80" dirty="0">
                <a:latin typeface="Times New Roman"/>
                <a:cs typeface="Times New Roman"/>
              </a:rPr>
              <a:t>How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50" dirty="0">
                <a:latin typeface="Times New Roman"/>
                <a:cs typeface="Times New Roman"/>
              </a:rPr>
              <a:t>do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85" dirty="0">
                <a:latin typeface="Times New Roman"/>
                <a:cs typeface="Times New Roman"/>
              </a:rPr>
              <a:t>you  </a:t>
            </a:r>
            <a:r>
              <a:rPr sz="2400" i="1" spc="110" dirty="0">
                <a:latin typeface="Times New Roman"/>
                <a:cs typeface="Times New Roman"/>
              </a:rPr>
              <a:t>think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85" dirty="0">
                <a:latin typeface="Times New Roman"/>
                <a:cs typeface="Times New Roman"/>
              </a:rPr>
              <a:t>this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40" dirty="0">
                <a:latin typeface="Times New Roman"/>
                <a:cs typeface="Times New Roman"/>
              </a:rPr>
              <a:t>could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10" dirty="0">
                <a:latin typeface="Times New Roman"/>
                <a:cs typeface="Times New Roman"/>
              </a:rPr>
              <a:t>be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25" dirty="0">
                <a:latin typeface="Times New Roman"/>
                <a:cs typeface="Times New Roman"/>
              </a:rPr>
              <a:t>a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35" dirty="0">
                <a:latin typeface="Times New Roman"/>
                <a:cs typeface="Times New Roman"/>
              </a:rPr>
              <a:t>good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40" dirty="0">
                <a:latin typeface="Times New Roman"/>
                <a:cs typeface="Times New Roman"/>
              </a:rPr>
              <a:t>thing?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720090"/>
            <a:ext cx="7983220" cy="4828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998219" indent="-26670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800" b="1" spc="110" dirty="0">
                <a:latin typeface="Times New Roman"/>
                <a:cs typeface="Times New Roman"/>
              </a:rPr>
              <a:t>Stamp </a:t>
            </a:r>
            <a:r>
              <a:rPr sz="2800" b="1" spc="30" dirty="0">
                <a:latin typeface="Times New Roman"/>
                <a:cs typeface="Times New Roman"/>
              </a:rPr>
              <a:t>Act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-140" dirty="0">
                <a:latin typeface="Times New Roman"/>
                <a:cs typeface="Times New Roman"/>
              </a:rPr>
              <a:t>1765 </a:t>
            </a:r>
            <a:r>
              <a:rPr sz="2800" dirty="0">
                <a:latin typeface="Times New Roman"/>
                <a:cs typeface="Times New Roman"/>
              </a:rPr>
              <a:t>– </a:t>
            </a:r>
            <a:r>
              <a:rPr sz="2800" spc="25" dirty="0">
                <a:latin typeface="Times New Roman"/>
                <a:cs typeface="Times New Roman"/>
              </a:rPr>
              <a:t>all </a:t>
            </a:r>
            <a:r>
              <a:rPr sz="2800" spc="35" dirty="0">
                <a:latin typeface="Times New Roman"/>
                <a:cs typeface="Times New Roman"/>
              </a:rPr>
              <a:t>legal </a:t>
            </a:r>
            <a:r>
              <a:rPr sz="2800" spc="140" dirty="0">
                <a:latin typeface="Times New Roman"/>
                <a:cs typeface="Times New Roman"/>
              </a:rPr>
              <a:t>documents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and  </a:t>
            </a:r>
            <a:r>
              <a:rPr sz="2800" spc="135" dirty="0">
                <a:latin typeface="Times New Roman"/>
                <a:cs typeface="Times New Roman"/>
              </a:rPr>
              <a:t>printed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papers.</a:t>
            </a:r>
            <a:endParaRPr sz="2800">
              <a:latin typeface="Times New Roman"/>
              <a:cs typeface="Times New Roman"/>
            </a:endParaRPr>
          </a:p>
          <a:p>
            <a:pPr marL="645160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100" dirty="0">
                <a:latin typeface="Times New Roman"/>
                <a:cs typeface="Times New Roman"/>
              </a:rPr>
              <a:t>Was </a:t>
            </a:r>
            <a:r>
              <a:rPr sz="2400" spc="50" dirty="0">
                <a:latin typeface="Times New Roman"/>
                <a:cs typeface="Times New Roman"/>
              </a:rPr>
              <a:t>viewed as </a:t>
            </a:r>
            <a:r>
              <a:rPr sz="2400" spc="140" dirty="0">
                <a:latin typeface="Times New Roman"/>
                <a:cs typeface="Times New Roman"/>
              </a:rPr>
              <a:t>the </a:t>
            </a:r>
            <a:r>
              <a:rPr sz="2400" spc="90" dirty="0">
                <a:latin typeface="Times New Roman"/>
                <a:cs typeface="Times New Roman"/>
              </a:rPr>
              <a:t>highest</a:t>
            </a:r>
            <a:r>
              <a:rPr sz="2400" spc="-42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revenue-building </a:t>
            </a:r>
            <a:r>
              <a:rPr sz="2400" spc="50" dirty="0">
                <a:latin typeface="Times New Roman"/>
                <a:cs typeface="Times New Roman"/>
              </a:rPr>
              <a:t>tax.</a:t>
            </a:r>
            <a:endParaRPr sz="2400">
              <a:latin typeface="Times New Roman"/>
              <a:cs typeface="Times New Roman"/>
            </a:endParaRPr>
          </a:p>
          <a:p>
            <a:pPr marL="645160" marR="134620" lvl="1" indent="-240029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-40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soon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tax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was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approved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by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Parliament,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British  </a:t>
            </a:r>
            <a:r>
              <a:rPr sz="2400" spc="10" dirty="0">
                <a:latin typeface="Times New Roman"/>
                <a:cs typeface="Times New Roman"/>
              </a:rPr>
              <a:t>officials </a:t>
            </a:r>
            <a:r>
              <a:rPr sz="2400" spc="110" dirty="0">
                <a:latin typeface="Times New Roman"/>
                <a:cs typeface="Times New Roman"/>
              </a:rPr>
              <a:t>sent </a:t>
            </a:r>
            <a:r>
              <a:rPr sz="2400" spc="135" dirty="0">
                <a:latin typeface="Times New Roman"/>
                <a:cs typeface="Times New Roman"/>
              </a:rPr>
              <a:t>out </a:t>
            </a:r>
            <a:r>
              <a:rPr sz="2400" spc="65" dirty="0">
                <a:latin typeface="Times New Roman"/>
                <a:cs typeface="Times New Roman"/>
              </a:rPr>
              <a:t>tax </a:t>
            </a:r>
            <a:r>
              <a:rPr sz="2400" spc="60" dirty="0">
                <a:latin typeface="Times New Roman"/>
                <a:cs typeface="Times New Roman"/>
              </a:rPr>
              <a:t>collectors</a:t>
            </a:r>
            <a:r>
              <a:rPr sz="2400" spc="-41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called </a:t>
            </a:r>
            <a:r>
              <a:rPr sz="2400" spc="40" dirty="0">
                <a:latin typeface="Times New Roman"/>
                <a:cs typeface="Times New Roman"/>
              </a:rPr>
              <a:t>“Stamp </a:t>
            </a:r>
            <a:r>
              <a:rPr sz="2400" spc="25" dirty="0">
                <a:latin typeface="Times New Roman"/>
                <a:cs typeface="Times New Roman"/>
              </a:rPr>
              <a:t>Agents.”</a:t>
            </a:r>
            <a:endParaRPr sz="2400">
              <a:latin typeface="Times New Roman"/>
              <a:cs typeface="Times New Roman"/>
            </a:endParaRPr>
          </a:p>
          <a:p>
            <a:pPr marL="645160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-15" dirty="0">
                <a:latin typeface="Times New Roman"/>
                <a:cs typeface="Times New Roman"/>
              </a:rPr>
              <a:t>Says </a:t>
            </a:r>
            <a:r>
              <a:rPr sz="2400" spc="150" dirty="0">
                <a:latin typeface="Times New Roman"/>
                <a:cs typeface="Times New Roman"/>
              </a:rPr>
              <a:t>the </a:t>
            </a:r>
            <a:r>
              <a:rPr sz="2400" spc="30" dirty="0">
                <a:latin typeface="Times New Roman"/>
                <a:cs typeface="Times New Roman"/>
              </a:rPr>
              <a:t>law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itself:</a:t>
            </a:r>
            <a:endParaRPr sz="2400">
              <a:latin typeface="Times New Roman"/>
              <a:cs typeface="Times New Roman"/>
            </a:endParaRPr>
          </a:p>
          <a:p>
            <a:pPr marL="393700" marR="5080" indent="3175" algn="ctr">
              <a:lnSpc>
                <a:spcPct val="93000"/>
              </a:lnSpc>
              <a:spcBef>
                <a:spcPts val="2165"/>
              </a:spcBef>
            </a:pPr>
            <a:r>
              <a:rPr sz="2800" spc="35" dirty="0">
                <a:latin typeface="Times New Roman"/>
                <a:cs typeface="Times New Roman"/>
              </a:rPr>
              <a:t>“Lastly,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330" dirty="0">
                <a:latin typeface="Times New Roman"/>
                <a:cs typeface="Times New Roman"/>
              </a:rPr>
              <a:t>That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Times New Roman"/>
                <a:cs typeface="Times New Roman"/>
              </a:rPr>
              <a:t>it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is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the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indispensable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duty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of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these  </a:t>
            </a:r>
            <a:r>
              <a:rPr sz="2800" spc="25" dirty="0">
                <a:latin typeface="Times New Roman"/>
                <a:cs typeface="Times New Roman"/>
              </a:rPr>
              <a:t>colonies,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80" dirty="0">
                <a:latin typeface="Times New Roman"/>
                <a:cs typeface="Times New Roman"/>
              </a:rPr>
              <a:t>to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the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best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of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sovereigns,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80" dirty="0">
                <a:latin typeface="Times New Roman"/>
                <a:cs typeface="Times New Roman"/>
              </a:rPr>
              <a:t>to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the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mother  </a:t>
            </a:r>
            <a:r>
              <a:rPr sz="2800" spc="50" dirty="0">
                <a:latin typeface="Times New Roman"/>
                <a:cs typeface="Times New Roman"/>
              </a:rPr>
              <a:t>country,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and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80" dirty="0">
                <a:latin typeface="Times New Roman"/>
                <a:cs typeface="Times New Roman"/>
              </a:rPr>
              <a:t>to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themselves,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85" dirty="0">
                <a:latin typeface="Times New Roman"/>
                <a:cs typeface="Times New Roman"/>
              </a:rPr>
              <a:t>to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endeavour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by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a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loyal  </a:t>
            </a:r>
            <a:r>
              <a:rPr sz="2800" spc="125" dirty="0">
                <a:latin typeface="Times New Roman"/>
                <a:cs typeface="Times New Roman"/>
              </a:rPr>
              <a:t>and </a:t>
            </a:r>
            <a:r>
              <a:rPr sz="2800" spc="5" dirty="0">
                <a:latin typeface="Times New Roman"/>
                <a:cs typeface="Times New Roman"/>
              </a:rPr>
              <a:t>dutiful </a:t>
            </a:r>
            <a:r>
              <a:rPr sz="2800" spc="140" dirty="0">
                <a:latin typeface="Times New Roman"/>
                <a:cs typeface="Times New Roman"/>
              </a:rPr>
              <a:t>address </a:t>
            </a:r>
            <a:r>
              <a:rPr sz="2800" spc="180" dirty="0">
                <a:latin typeface="Times New Roman"/>
                <a:cs typeface="Times New Roman"/>
              </a:rPr>
              <a:t>to </a:t>
            </a:r>
            <a:r>
              <a:rPr sz="2800" dirty="0">
                <a:latin typeface="Times New Roman"/>
                <a:cs typeface="Times New Roman"/>
              </a:rPr>
              <a:t>his </a:t>
            </a:r>
            <a:r>
              <a:rPr sz="2800" spc="100" dirty="0">
                <a:latin typeface="Times New Roman"/>
                <a:cs typeface="Times New Roman"/>
              </a:rPr>
              <a:t>Majesty, </a:t>
            </a:r>
            <a:r>
              <a:rPr sz="2800" spc="125" dirty="0">
                <a:latin typeface="Times New Roman"/>
                <a:cs typeface="Times New Roman"/>
              </a:rPr>
              <a:t>and </a:t>
            </a:r>
            <a:r>
              <a:rPr sz="2800" spc="-30" dirty="0">
                <a:latin typeface="Times New Roman"/>
                <a:cs typeface="Times New Roman"/>
              </a:rPr>
              <a:t>humble  </a:t>
            </a:r>
            <a:r>
              <a:rPr sz="2800" spc="60" dirty="0">
                <a:latin typeface="Times New Roman"/>
                <a:cs typeface="Times New Roman"/>
              </a:rPr>
              <a:t>applications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85" dirty="0">
                <a:latin typeface="Times New Roman"/>
                <a:cs typeface="Times New Roman"/>
              </a:rPr>
              <a:t>to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both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Houses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of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Parliament…”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0430" y="1976120"/>
            <a:ext cx="7485380" cy="31242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065" marR="5080" indent="-1905" algn="ctr">
              <a:lnSpc>
                <a:spcPct val="93000"/>
              </a:lnSpc>
              <a:spcBef>
                <a:spcPts val="400"/>
              </a:spcBef>
            </a:pPr>
            <a:r>
              <a:rPr sz="3600" spc="50" dirty="0">
                <a:latin typeface="Times New Roman"/>
                <a:cs typeface="Times New Roman"/>
              </a:rPr>
              <a:t>“Lastly, </a:t>
            </a:r>
            <a:r>
              <a:rPr sz="3600" spc="0" dirty="0">
                <a:latin typeface="Times New Roman"/>
                <a:cs typeface="Times New Roman"/>
              </a:rPr>
              <a:t>it </a:t>
            </a:r>
            <a:r>
              <a:rPr sz="3600" spc="-15" dirty="0">
                <a:latin typeface="Times New Roman"/>
                <a:cs typeface="Times New Roman"/>
              </a:rPr>
              <a:t>is </a:t>
            </a:r>
            <a:r>
              <a:rPr sz="3600" spc="175" dirty="0">
                <a:latin typeface="Times New Roman"/>
                <a:cs typeface="Times New Roman"/>
              </a:rPr>
              <a:t>the </a:t>
            </a:r>
            <a:r>
              <a:rPr sz="3600" spc="75" dirty="0">
                <a:latin typeface="Times New Roman"/>
                <a:cs typeface="Times New Roman"/>
              </a:rPr>
              <a:t>central </a:t>
            </a:r>
            <a:r>
              <a:rPr sz="3600" spc="130" dirty="0">
                <a:latin typeface="Times New Roman"/>
                <a:cs typeface="Times New Roman"/>
              </a:rPr>
              <a:t>duty </a:t>
            </a:r>
            <a:r>
              <a:rPr sz="3600" spc="135" dirty="0">
                <a:latin typeface="Times New Roman"/>
                <a:cs typeface="Times New Roman"/>
              </a:rPr>
              <a:t>of </a:t>
            </a:r>
            <a:r>
              <a:rPr sz="3600" spc="190" dirty="0">
                <a:latin typeface="Times New Roman"/>
                <a:cs typeface="Times New Roman"/>
              </a:rPr>
              <a:t>these  </a:t>
            </a:r>
            <a:r>
              <a:rPr sz="3600" spc="35" dirty="0">
                <a:latin typeface="Times New Roman"/>
                <a:cs typeface="Times New Roman"/>
              </a:rPr>
              <a:t>colonies,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for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175" dirty="0">
                <a:latin typeface="Times New Roman"/>
                <a:cs typeface="Times New Roman"/>
              </a:rPr>
              <a:t>the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180" dirty="0">
                <a:latin typeface="Times New Roman"/>
                <a:cs typeface="Times New Roman"/>
              </a:rPr>
              <a:t>good</a:t>
            </a:r>
            <a:r>
              <a:rPr sz="3600" spc="-150" dirty="0">
                <a:latin typeface="Times New Roman"/>
                <a:cs typeface="Times New Roman"/>
              </a:rPr>
              <a:t> </a:t>
            </a:r>
            <a:r>
              <a:rPr sz="3600" spc="135" dirty="0">
                <a:latin typeface="Times New Roman"/>
                <a:cs typeface="Times New Roman"/>
              </a:rPr>
              <a:t>of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175" dirty="0">
                <a:latin typeface="Times New Roman"/>
                <a:cs typeface="Times New Roman"/>
              </a:rPr>
              <a:t>the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King,</a:t>
            </a:r>
            <a:r>
              <a:rPr sz="3600" spc="-150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for  </a:t>
            </a:r>
            <a:r>
              <a:rPr sz="3600" spc="175" dirty="0">
                <a:latin typeface="Times New Roman"/>
                <a:cs typeface="Times New Roman"/>
              </a:rPr>
              <a:t>the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spc="180" dirty="0">
                <a:latin typeface="Times New Roman"/>
                <a:cs typeface="Times New Roman"/>
              </a:rPr>
              <a:t>good</a:t>
            </a:r>
            <a:r>
              <a:rPr sz="3600" spc="-140" dirty="0">
                <a:latin typeface="Times New Roman"/>
                <a:cs typeface="Times New Roman"/>
              </a:rPr>
              <a:t> </a:t>
            </a:r>
            <a:r>
              <a:rPr sz="3600" spc="135" dirty="0">
                <a:latin typeface="Times New Roman"/>
                <a:cs typeface="Times New Roman"/>
              </a:rPr>
              <a:t>of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spc="114" dirty="0">
                <a:latin typeface="Times New Roman"/>
                <a:cs typeface="Times New Roman"/>
              </a:rPr>
              <a:t>Britain,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155" dirty="0">
                <a:latin typeface="Times New Roman"/>
                <a:cs typeface="Times New Roman"/>
              </a:rPr>
              <a:t>and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229" dirty="0">
                <a:latin typeface="Times New Roman"/>
                <a:cs typeface="Times New Roman"/>
              </a:rPr>
              <a:t>to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10" dirty="0">
                <a:latin typeface="Times New Roman"/>
                <a:cs typeface="Times New Roman"/>
              </a:rPr>
              <a:t>themselves,  </a:t>
            </a:r>
            <a:r>
              <a:rPr sz="3600" spc="235" dirty="0">
                <a:latin typeface="Times New Roman"/>
                <a:cs typeface="Times New Roman"/>
              </a:rPr>
              <a:t>to </a:t>
            </a:r>
            <a:r>
              <a:rPr sz="3600" spc="85" dirty="0">
                <a:latin typeface="Times New Roman"/>
                <a:cs typeface="Times New Roman"/>
              </a:rPr>
              <a:t>try </a:t>
            </a:r>
            <a:r>
              <a:rPr sz="3600" spc="235" dirty="0">
                <a:latin typeface="Times New Roman"/>
                <a:cs typeface="Times New Roman"/>
              </a:rPr>
              <a:t>to </a:t>
            </a:r>
            <a:r>
              <a:rPr sz="3600" spc="240" dirty="0">
                <a:latin typeface="Times New Roman"/>
                <a:cs typeface="Times New Roman"/>
              </a:rPr>
              <a:t>be </a:t>
            </a:r>
            <a:r>
              <a:rPr sz="3600" spc="-20" dirty="0">
                <a:latin typeface="Times New Roman"/>
                <a:cs typeface="Times New Roman"/>
              </a:rPr>
              <a:t>loyal </a:t>
            </a:r>
            <a:r>
              <a:rPr sz="3600" spc="155" dirty="0">
                <a:latin typeface="Times New Roman"/>
                <a:cs typeface="Times New Roman"/>
              </a:rPr>
              <a:t>and </a:t>
            </a:r>
            <a:r>
              <a:rPr sz="3600" spc="10" dirty="0">
                <a:latin typeface="Times New Roman"/>
                <a:cs typeface="Times New Roman"/>
              </a:rPr>
              <a:t>dutiful </a:t>
            </a:r>
            <a:r>
              <a:rPr sz="3600" spc="235" dirty="0">
                <a:latin typeface="Times New Roman"/>
                <a:cs typeface="Times New Roman"/>
              </a:rPr>
              <a:t>to </a:t>
            </a:r>
            <a:r>
              <a:rPr sz="3600" dirty="0">
                <a:latin typeface="Times New Roman"/>
                <a:cs typeface="Times New Roman"/>
              </a:rPr>
              <a:t>his  </a:t>
            </a:r>
            <a:r>
              <a:rPr sz="3600" spc="125" dirty="0">
                <a:latin typeface="Times New Roman"/>
                <a:cs typeface="Times New Roman"/>
              </a:rPr>
              <a:t>Majesty,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155" dirty="0">
                <a:latin typeface="Times New Roman"/>
                <a:cs typeface="Times New Roman"/>
              </a:rPr>
              <a:t>and</a:t>
            </a:r>
            <a:r>
              <a:rPr sz="3600" spc="-150" dirty="0">
                <a:latin typeface="Times New Roman"/>
                <a:cs typeface="Times New Roman"/>
              </a:rPr>
              <a:t> </a:t>
            </a:r>
            <a:r>
              <a:rPr sz="3600" spc="180" dirty="0">
                <a:latin typeface="Times New Roman"/>
                <a:cs typeface="Times New Roman"/>
              </a:rPr>
              <a:t>respect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spc="175" dirty="0">
                <a:latin typeface="Times New Roman"/>
                <a:cs typeface="Times New Roman"/>
              </a:rPr>
              <a:t>the</a:t>
            </a:r>
            <a:r>
              <a:rPr sz="3600" spc="-155" dirty="0">
                <a:latin typeface="Times New Roman"/>
                <a:cs typeface="Times New Roman"/>
              </a:rPr>
              <a:t> </a:t>
            </a:r>
            <a:r>
              <a:rPr sz="3600" spc="-65" dirty="0">
                <a:latin typeface="Times New Roman"/>
                <a:cs typeface="Times New Roman"/>
              </a:rPr>
              <a:t>laws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135" dirty="0">
                <a:latin typeface="Times New Roman"/>
                <a:cs typeface="Times New Roman"/>
              </a:rPr>
              <a:t>of</a:t>
            </a:r>
            <a:r>
              <a:rPr sz="3600" spc="-145" dirty="0">
                <a:latin typeface="Times New Roman"/>
                <a:cs typeface="Times New Roman"/>
              </a:rPr>
              <a:t> </a:t>
            </a:r>
            <a:r>
              <a:rPr sz="3600" spc="185" dirty="0">
                <a:latin typeface="Times New Roman"/>
                <a:cs typeface="Times New Roman"/>
              </a:rPr>
              <a:t>both  </a:t>
            </a:r>
            <a:r>
              <a:rPr sz="3600" spc="310" dirty="0">
                <a:latin typeface="Times New Roman"/>
                <a:cs typeface="Times New Roman"/>
              </a:rPr>
              <a:t>Houses </a:t>
            </a:r>
            <a:r>
              <a:rPr sz="3600" spc="135" dirty="0">
                <a:latin typeface="Times New Roman"/>
                <a:cs typeface="Times New Roman"/>
              </a:rPr>
              <a:t>of</a:t>
            </a:r>
            <a:r>
              <a:rPr sz="3600" spc="-605" dirty="0">
                <a:latin typeface="Times New Roman"/>
                <a:cs typeface="Times New Roman"/>
              </a:rPr>
              <a:t> </a:t>
            </a:r>
            <a:r>
              <a:rPr sz="3600" spc="-105" dirty="0">
                <a:latin typeface="Times New Roman"/>
                <a:cs typeface="Times New Roman"/>
              </a:rPr>
              <a:t>Parliament…”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70" y="1309370"/>
            <a:ext cx="1233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i="1" spc="0" dirty="0">
                <a:solidFill>
                  <a:srgbClr val="000000"/>
                </a:solidFill>
                <a:latin typeface="Times New Roman"/>
                <a:cs typeface="Times New Roman"/>
              </a:rPr>
              <a:t>Translated…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484" y="0"/>
                </a:lnTo>
              </a:path>
            </a:pathLst>
          </a:custGeom>
          <a:ln w="3175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44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8890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34"/>
            <a:ext cx="4084954" cy="0"/>
          </a:xfrm>
          <a:custGeom>
            <a:avLst/>
            <a:gdLst/>
            <a:ahLst/>
            <a:cxnLst/>
            <a:rect l="l" t="t" r="r" b="b"/>
            <a:pathLst>
              <a:path w="4084954">
                <a:moveTo>
                  <a:pt x="0" y="0"/>
                </a:moveTo>
                <a:lnTo>
                  <a:pt x="4084515" y="0"/>
                </a:lnTo>
              </a:path>
            </a:pathLst>
          </a:custGeom>
          <a:ln w="8889">
            <a:solidFill>
              <a:srgbClr val="0079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859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127" y="0"/>
                </a:lnTo>
              </a:path>
            </a:pathLst>
          </a:custGeom>
          <a:ln w="10160">
            <a:solidFill>
              <a:srgbClr val="00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384"/>
            <a:ext cx="413385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7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1275"/>
            <a:ext cx="4158615" cy="0"/>
          </a:xfrm>
          <a:custGeom>
            <a:avLst/>
            <a:gdLst/>
            <a:ahLst/>
            <a:cxnLst/>
            <a:rect l="l" t="t" r="r" b="b"/>
            <a:pathLst>
              <a:path w="4158615">
                <a:moveTo>
                  <a:pt x="0" y="0"/>
                </a:moveTo>
                <a:lnTo>
                  <a:pt x="4158318" y="0"/>
                </a:lnTo>
              </a:path>
            </a:pathLst>
          </a:custGeom>
          <a:ln w="8890">
            <a:solidFill>
              <a:srgbClr val="007C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165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2914" y="0"/>
                </a:lnTo>
              </a:path>
            </a:pathLst>
          </a:custGeom>
          <a:ln w="8889">
            <a:solidFill>
              <a:srgbClr val="007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9055"/>
            <a:ext cx="4207510" cy="0"/>
          </a:xfrm>
          <a:custGeom>
            <a:avLst/>
            <a:gdLst/>
            <a:ahLst/>
            <a:cxnLst/>
            <a:rect l="l" t="t" r="r" b="b"/>
            <a:pathLst>
              <a:path w="4207510">
                <a:moveTo>
                  <a:pt x="0" y="0"/>
                </a:moveTo>
                <a:lnTo>
                  <a:pt x="4207510" y="0"/>
                </a:lnTo>
              </a:path>
            </a:pathLst>
          </a:custGeom>
          <a:ln w="8890">
            <a:solidFill>
              <a:srgbClr val="007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580"/>
            <a:ext cx="4241165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7F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6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28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80B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25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81" y="0"/>
                </a:moveTo>
                <a:lnTo>
                  <a:pt x="0" y="0"/>
                </a:lnTo>
                <a:lnTo>
                  <a:pt x="0" y="8890"/>
                </a:lnTo>
                <a:lnTo>
                  <a:pt x="4299428" y="8890"/>
                </a:lnTo>
                <a:lnTo>
                  <a:pt x="4270181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37128" y="0"/>
                </a:lnTo>
                <a:lnTo>
                  <a:pt x="911307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143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99428" y="0"/>
                </a:moveTo>
                <a:lnTo>
                  <a:pt x="0" y="0"/>
                </a:lnTo>
                <a:lnTo>
                  <a:pt x="0" y="8889"/>
                </a:lnTo>
                <a:lnTo>
                  <a:pt x="4328675" y="8889"/>
                </a:lnTo>
                <a:lnTo>
                  <a:pt x="4299428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13077" y="0"/>
                </a:lnTo>
                <a:lnTo>
                  <a:pt x="9089027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2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033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28675" y="0"/>
                </a:moveTo>
                <a:lnTo>
                  <a:pt x="0" y="0"/>
                </a:lnTo>
                <a:lnTo>
                  <a:pt x="0" y="8890"/>
                </a:lnTo>
                <a:lnTo>
                  <a:pt x="4357922" y="8890"/>
                </a:lnTo>
                <a:lnTo>
                  <a:pt x="432867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89027" y="0"/>
                </a:lnTo>
                <a:lnTo>
                  <a:pt x="906497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3B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922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76" y="0"/>
                </a:lnTo>
                <a:lnTo>
                  <a:pt x="9037490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4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90" y="0"/>
                </a:lnTo>
                <a:lnTo>
                  <a:pt x="901343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5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82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3" y="0"/>
                </a:moveTo>
                <a:lnTo>
                  <a:pt x="0" y="0"/>
                </a:lnTo>
                <a:lnTo>
                  <a:pt x="0" y="8889"/>
                </a:lnTo>
                <a:lnTo>
                  <a:pt x="4449840" y="8889"/>
                </a:lnTo>
                <a:lnTo>
                  <a:pt x="442059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13439" y="0"/>
                </a:lnTo>
                <a:lnTo>
                  <a:pt x="898938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6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371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49840" y="0"/>
                </a:moveTo>
                <a:lnTo>
                  <a:pt x="0" y="0"/>
                </a:lnTo>
                <a:lnTo>
                  <a:pt x="0" y="8890"/>
                </a:lnTo>
                <a:lnTo>
                  <a:pt x="4479087" y="8890"/>
                </a:lnTo>
                <a:lnTo>
                  <a:pt x="444984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89388" y="0"/>
                </a:lnTo>
                <a:lnTo>
                  <a:pt x="896533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7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460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79087" y="0"/>
                </a:moveTo>
                <a:lnTo>
                  <a:pt x="0" y="0"/>
                </a:lnTo>
                <a:lnTo>
                  <a:pt x="0" y="8890"/>
                </a:lnTo>
                <a:lnTo>
                  <a:pt x="4511292" y="8890"/>
                </a:lnTo>
                <a:lnTo>
                  <a:pt x="4495800" y="5079"/>
                </a:lnTo>
                <a:lnTo>
                  <a:pt x="447908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65338" y="0"/>
                </a:lnTo>
                <a:lnTo>
                  <a:pt x="894128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8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7" y="0"/>
                </a:lnTo>
                <a:lnTo>
                  <a:pt x="8913801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9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651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1" y="0"/>
                </a:lnTo>
                <a:lnTo>
                  <a:pt x="8889750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7398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3" y="0"/>
                </a:moveTo>
                <a:lnTo>
                  <a:pt x="0" y="0"/>
                </a:lnTo>
                <a:lnTo>
                  <a:pt x="0" y="8889"/>
                </a:lnTo>
                <a:lnTo>
                  <a:pt x="4624902" y="8889"/>
                </a:lnTo>
                <a:lnTo>
                  <a:pt x="458875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89750" y="0"/>
                </a:lnTo>
                <a:lnTo>
                  <a:pt x="8865699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828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24902" y="0"/>
                </a:moveTo>
                <a:lnTo>
                  <a:pt x="0" y="0"/>
                </a:lnTo>
                <a:lnTo>
                  <a:pt x="0" y="8890"/>
                </a:lnTo>
                <a:lnTo>
                  <a:pt x="4661051" y="8890"/>
                </a:lnTo>
                <a:lnTo>
                  <a:pt x="462490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65699" y="0"/>
                </a:lnTo>
                <a:lnTo>
                  <a:pt x="884164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917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61051" y="0"/>
                </a:moveTo>
                <a:lnTo>
                  <a:pt x="0" y="0"/>
                </a:lnTo>
                <a:lnTo>
                  <a:pt x="0" y="8889"/>
                </a:lnTo>
                <a:lnTo>
                  <a:pt x="4697200" y="8889"/>
                </a:lnTo>
                <a:lnTo>
                  <a:pt x="466105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41649" y="0"/>
                </a:lnTo>
                <a:lnTo>
                  <a:pt x="881759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D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0066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8" y="0"/>
                </a:lnTo>
                <a:lnTo>
                  <a:pt x="879011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108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12" y="0"/>
                </a:lnTo>
                <a:lnTo>
                  <a:pt x="8766061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2197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61" y="0"/>
                </a:moveTo>
                <a:lnTo>
                  <a:pt x="0" y="0"/>
                </a:lnTo>
                <a:lnTo>
                  <a:pt x="0" y="8890"/>
                </a:lnTo>
                <a:lnTo>
                  <a:pt x="4810810" y="8890"/>
                </a:lnTo>
                <a:lnTo>
                  <a:pt x="477466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66061" y="0"/>
                </a:lnTo>
                <a:lnTo>
                  <a:pt x="8759190" y="2540"/>
                </a:lnTo>
                <a:lnTo>
                  <a:pt x="87393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0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86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10810" y="0"/>
                </a:moveTo>
                <a:lnTo>
                  <a:pt x="0" y="0"/>
                </a:lnTo>
                <a:lnTo>
                  <a:pt x="0" y="8890"/>
                </a:lnTo>
                <a:lnTo>
                  <a:pt x="4846959" y="8890"/>
                </a:lnTo>
                <a:lnTo>
                  <a:pt x="481081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39346" y="0"/>
                </a:lnTo>
                <a:lnTo>
                  <a:pt x="8711565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3749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46959" y="0"/>
                </a:moveTo>
                <a:lnTo>
                  <a:pt x="0" y="0"/>
                </a:lnTo>
                <a:lnTo>
                  <a:pt x="0" y="8889"/>
                </a:lnTo>
                <a:lnTo>
                  <a:pt x="4883107" y="8889"/>
                </a:lnTo>
                <a:lnTo>
                  <a:pt x="484695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11564" y="0"/>
                </a:lnTo>
                <a:lnTo>
                  <a:pt x="8683783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463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683783" y="0"/>
                </a:lnTo>
                <a:lnTo>
                  <a:pt x="865203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2565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33" y="0"/>
                </a:lnTo>
                <a:lnTo>
                  <a:pt x="8624252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6542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0"/>
                </a:moveTo>
                <a:lnTo>
                  <a:pt x="0" y="0"/>
                </a:lnTo>
                <a:lnTo>
                  <a:pt x="0" y="8890"/>
                </a:lnTo>
                <a:lnTo>
                  <a:pt x="4996718" y="8890"/>
                </a:lnTo>
                <a:lnTo>
                  <a:pt x="496056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24252" y="0"/>
                </a:lnTo>
                <a:lnTo>
                  <a:pt x="859647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743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96718" y="0"/>
                </a:moveTo>
                <a:lnTo>
                  <a:pt x="0" y="0"/>
                </a:lnTo>
                <a:lnTo>
                  <a:pt x="0" y="8889"/>
                </a:lnTo>
                <a:lnTo>
                  <a:pt x="5032867" y="8889"/>
                </a:lnTo>
                <a:lnTo>
                  <a:pt x="499671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96471" y="0"/>
                </a:lnTo>
                <a:lnTo>
                  <a:pt x="85686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6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832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032867" y="0"/>
                </a:moveTo>
                <a:lnTo>
                  <a:pt x="0" y="0"/>
                </a:lnTo>
                <a:lnTo>
                  <a:pt x="0" y="8890"/>
                </a:lnTo>
                <a:lnTo>
                  <a:pt x="5069015" y="8890"/>
                </a:lnTo>
                <a:lnTo>
                  <a:pt x="503286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68690" y="0"/>
                </a:lnTo>
                <a:lnTo>
                  <a:pt x="854090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29210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8" y="0"/>
                </a:lnTo>
                <a:lnTo>
                  <a:pt x="8509158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9158" y="0"/>
                </a:lnTo>
                <a:lnTo>
                  <a:pt x="8505190" y="1270"/>
                </a:lnTo>
                <a:lnTo>
                  <a:pt x="847851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111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352040" y="0"/>
                </a:moveTo>
                <a:lnTo>
                  <a:pt x="0" y="0"/>
                </a:lnTo>
                <a:lnTo>
                  <a:pt x="0" y="8890"/>
                </a:lnTo>
                <a:lnTo>
                  <a:pt x="2197166" y="8890"/>
                </a:lnTo>
                <a:lnTo>
                  <a:pt x="2352040" y="0"/>
                </a:lnTo>
                <a:close/>
              </a:path>
              <a:path w="9144000" h="8889">
                <a:moveTo>
                  <a:pt x="5146477" y="0"/>
                </a:moveTo>
                <a:lnTo>
                  <a:pt x="2824480" y="0"/>
                </a:lnTo>
                <a:lnTo>
                  <a:pt x="2966061" y="8890"/>
                </a:lnTo>
                <a:lnTo>
                  <a:pt x="5182626" y="8890"/>
                </a:lnTo>
                <a:lnTo>
                  <a:pt x="514647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78519" y="0"/>
                </a:lnTo>
                <a:lnTo>
                  <a:pt x="8447404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200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197166" y="0"/>
                </a:moveTo>
                <a:lnTo>
                  <a:pt x="0" y="0"/>
                </a:lnTo>
                <a:lnTo>
                  <a:pt x="0" y="8889"/>
                </a:lnTo>
                <a:lnTo>
                  <a:pt x="2042293" y="8889"/>
                </a:lnTo>
                <a:lnTo>
                  <a:pt x="2197166" y="0"/>
                </a:lnTo>
                <a:close/>
              </a:path>
              <a:path w="9144000" h="8889">
                <a:moveTo>
                  <a:pt x="5182626" y="0"/>
                </a:moveTo>
                <a:lnTo>
                  <a:pt x="2966061" y="0"/>
                </a:lnTo>
                <a:lnTo>
                  <a:pt x="3107642" y="8889"/>
                </a:lnTo>
                <a:lnTo>
                  <a:pt x="5218774" y="8889"/>
                </a:lnTo>
                <a:lnTo>
                  <a:pt x="5182626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47404" y="0"/>
                </a:lnTo>
                <a:lnTo>
                  <a:pt x="84162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3289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042293" y="0"/>
                </a:moveTo>
                <a:lnTo>
                  <a:pt x="0" y="0"/>
                </a:lnTo>
                <a:lnTo>
                  <a:pt x="0" y="10160"/>
                </a:lnTo>
                <a:lnTo>
                  <a:pt x="1905606" y="10160"/>
                </a:lnTo>
                <a:lnTo>
                  <a:pt x="1931670" y="6350"/>
                </a:lnTo>
                <a:lnTo>
                  <a:pt x="2042293" y="0"/>
                </a:lnTo>
                <a:close/>
              </a:path>
              <a:path w="9144000" h="10160">
                <a:moveTo>
                  <a:pt x="5218774" y="0"/>
                </a:moveTo>
                <a:lnTo>
                  <a:pt x="3107642" y="0"/>
                </a:lnTo>
                <a:lnTo>
                  <a:pt x="3269450" y="10160"/>
                </a:lnTo>
                <a:lnTo>
                  <a:pt x="5260087" y="10160"/>
                </a:lnTo>
                <a:lnTo>
                  <a:pt x="5218774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16290" y="0"/>
                </a:lnTo>
                <a:lnTo>
                  <a:pt x="8380729" y="10160"/>
                </a:lnTo>
                <a:lnTo>
                  <a:pt x="9127807" y="10160"/>
                </a:lnTo>
                <a:lnTo>
                  <a:pt x="9144000" y="4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  <a:path w="9102725" h="8889">
                <a:moveTo>
                  <a:pt x="5300834" y="0"/>
                </a:moveTo>
                <a:lnTo>
                  <a:pt x="3393006" y="0"/>
                </a:lnTo>
                <a:lnTo>
                  <a:pt x="3471501" y="8890"/>
                </a:lnTo>
                <a:lnTo>
                  <a:pt x="5345030" y="8890"/>
                </a:lnTo>
                <a:lnTo>
                  <a:pt x="5300834" y="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14" y="0"/>
                </a:lnTo>
                <a:lnTo>
                  <a:pt x="8318499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9E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56870"/>
            <a:ext cx="9077960" cy="8890"/>
          </a:xfrm>
          <a:custGeom>
            <a:avLst/>
            <a:gdLst/>
            <a:ahLst/>
            <a:cxnLst/>
            <a:rect l="l" t="t" r="r" b="b"/>
            <a:pathLst>
              <a:path w="9077960" h="8889">
                <a:moveTo>
                  <a:pt x="1783974" y="0"/>
                </a:moveTo>
                <a:lnTo>
                  <a:pt x="0" y="0"/>
                </a:lnTo>
                <a:lnTo>
                  <a:pt x="0" y="8889"/>
                </a:lnTo>
                <a:lnTo>
                  <a:pt x="1723159" y="8889"/>
                </a:lnTo>
                <a:lnTo>
                  <a:pt x="1783974" y="0"/>
                </a:lnTo>
                <a:close/>
              </a:path>
              <a:path w="9077960" h="8889">
                <a:moveTo>
                  <a:pt x="5345030" y="0"/>
                </a:moveTo>
                <a:lnTo>
                  <a:pt x="3471501" y="0"/>
                </a:lnTo>
                <a:lnTo>
                  <a:pt x="3549995" y="8889"/>
                </a:lnTo>
                <a:lnTo>
                  <a:pt x="5389226" y="8889"/>
                </a:lnTo>
                <a:lnTo>
                  <a:pt x="5345030" y="0"/>
                </a:lnTo>
                <a:close/>
              </a:path>
              <a:path w="9077960" h="8889">
                <a:moveTo>
                  <a:pt x="9077642" y="0"/>
                </a:moveTo>
                <a:lnTo>
                  <a:pt x="8318499" y="0"/>
                </a:lnTo>
                <a:lnTo>
                  <a:pt x="8287384" y="8889"/>
                </a:lnTo>
                <a:lnTo>
                  <a:pt x="9052560" y="8889"/>
                </a:lnTo>
                <a:lnTo>
                  <a:pt x="9077642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65759"/>
            <a:ext cx="9052560" cy="8890"/>
          </a:xfrm>
          <a:custGeom>
            <a:avLst/>
            <a:gdLst/>
            <a:ahLst/>
            <a:cxnLst/>
            <a:rect l="l" t="t" r="r" b="b"/>
            <a:pathLst>
              <a:path w="9052560" h="8889">
                <a:moveTo>
                  <a:pt x="1723159" y="0"/>
                </a:moveTo>
                <a:lnTo>
                  <a:pt x="0" y="0"/>
                </a:lnTo>
                <a:lnTo>
                  <a:pt x="0" y="8889"/>
                </a:lnTo>
                <a:lnTo>
                  <a:pt x="1662343" y="8889"/>
                </a:lnTo>
                <a:lnTo>
                  <a:pt x="1723159" y="0"/>
                </a:lnTo>
                <a:close/>
              </a:path>
              <a:path w="9052560" h="8889">
                <a:moveTo>
                  <a:pt x="5389226" y="0"/>
                </a:moveTo>
                <a:lnTo>
                  <a:pt x="3549995" y="0"/>
                </a:lnTo>
                <a:lnTo>
                  <a:pt x="3628489" y="8889"/>
                </a:lnTo>
                <a:lnTo>
                  <a:pt x="5433422" y="8889"/>
                </a:lnTo>
                <a:lnTo>
                  <a:pt x="5389226" y="0"/>
                </a:lnTo>
                <a:close/>
              </a:path>
              <a:path w="9052560" h="8889">
                <a:moveTo>
                  <a:pt x="9052560" y="0"/>
                </a:moveTo>
                <a:lnTo>
                  <a:pt x="8287384" y="0"/>
                </a:lnTo>
                <a:lnTo>
                  <a:pt x="8256270" y="8889"/>
                </a:lnTo>
                <a:lnTo>
                  <a:pt x="9022334" y="8889"/>
                </a:lnTo>
                <a:lnTo>
                  <a:pt x="9052560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74650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  <a:path w="9022715" h="10160">
                <a:moveTo>
                  <a:pt x="5433422" y="0"/>
                </a:moveTo>
                <a:lnTo>
                  <a:pt x="3628489" y="0"/>
                </a:lnTo>
                <a:lnTo>
                  <a:pt x="3718197" y="10160"/>
                </a:lnTo>
                <a:lnTo>
                  <a:pt x="5483932" y="10160"/>
                </a:lnTo>
                <a:lnTo>
                  <a:pt x="5433422" y="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69" y="0"/>
                </a:lnTo>
                <a:lnTo>
                  <a:pt x="8220709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A1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92839" y="0"/>
                </a:moveTo>
                <a:lnTo>
                  <a:pt x="0" y="0"/>
                </a:lnTo>
                <a:lnTo>
                  <a:pt x="0" y="8889"/>
                </a:lnTo>
                <a:lnTo>
                  <a:pt x="1538565" y="8889"/>
                </a:lnTo>
                <a:lnTo>
                  <a:pt x="1549400" y="6350"/>
                </a:lnTo>
                <a:lnTo>
                  <a:pt x="1592839" y="0"/>
                </a:lnTo>
                <a:close/>
              </a:path>
              <a:path w="8987790" h="8889">
                <a:moveTo>
                  <a:pt x="5483932" y="0"/>
                </a:moveTo>
                <a:lnTo>
                  <a:pt x="3718197" y="0"/>
                </a:lnTo>
                <a:lnTo>
                  <a:pt x="3796691" y="8889"/>
                </a:lnTo>
                <a:lnTo>
                  <a:pt x="5528128" y="8889"/>
                </a:lnTo>
                <a:lnTo>
                  <a:pt x="5483932" y="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709" y="0"/>
                </a:lnTo>
                <a:lnTo>
                  <a:pt x="8182966" y="8889"/>
                </a:lnTo>
                <a:lnTo>
                  <a:pt x="8957564" y="8889"/>
                </a:lnTo>
                <a:lnTo>
                  <a:pt x="898779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393700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  <a:path w="8957945" h="8889">
                <a:moveTo>
                  <a:pt x="5528128" y="0"/>
                </a:moveTo>
                <a:lnTo>
                  <a:pt x="3796691" y="0"/>
                </a:lnTo>
                <a:lnTo>
                  <a:pt x="3875185" y="8889"/>
                </a:lnTo>
                <a:lnTo>
                  <a:pt x="5572324" y="8889"/>
                </a:lnTo>
                <a:lnTo>
                  <a:pt x="5528128" y="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6" y="0"/>
                </a:lnTo>
                <a:lnTo>
                  <a:pt x="8145222" y="8889"/>
                </a:lnTo>
                <a:lnTo>
                  <a:pt x="8927338" y="8889"/>
                </a:lnTo>
                <a:lnTo>
                  <a:pt x="8957564" y="0"/>
                </a:lnTo>
                <a:close/>
              </a:path>
            </a:pathLst>
          </a:custGeom>
          <a:solidFill>
            <a:srgbClr val="00A3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402590"/>
            <a:ext cx="8927465" cy="8890"/>
          </a:xfrm>
          <a:custGeom>
            <a:avLst/>
            <a:gdLst/>
            <a:ahLst/>
            <a:cxnLst/>
            <a:rect l="l" t="t" r="r" b="b"/>
            <a:pathLst>
              <a:path w="8927465" h="8890">
                <a:moveTo>
                  <a:pt x="1500643" y="0"/>
                </a:moveTo>
                <a:lnTo>
                  <a:pt x="0" y="0"/>
                </a:lnTo>
                <a:lnTo>
                  <a:pt x="0" y="8889"/>
                </a:lnTo>
                <a:lnTo>
                  <a:pt x="1462722" y="8889"/>
                </a:lnTo>
                <a:lnTo>
                  <a:pt x="1500643" y="0"/>
                </a:lnTo>
                <a:close/>
              </a:path>
              <a:path w="8927465" h="8890">
                <a:moveTo>
                  <a:pt x="5572324" y="0"/>
                </a:moveTo>
                <a:lnTo>
                  <a:pt x="3875185" y="0"/>
                </a:lnTo>
                <a:lnTo>
                  <a:pt x="3953679" y="8889"/>
                </a:lnTo>
                <a:lnTo>
                  <a:pt x="5616520" y="8889"/>
                </a:lnTo>
                <a:lnTo>
                  <a:pt x="5572324" y="0"/>
                </a:lnTo>
                <a:close/>
              </a:path>
              <a:path w="8927465" h="8890">
                <a:moveTo>
                  <a:pt x="8927338" y="0"/>
                </a:moveTo>
                <a:lnTo>
                  <a:pt x="8145222" y="0"/>
                </a:lnTo>
                <a:lnTo>
                  <a:pt x="8107479" y="8889"/>
                </a:lnTo>
                <a:lnTo>
                  <a:pt x="8897112" y="8889"/>
                </a:lnTo>
                <a:lnTo>
                  <a:pt x="8927338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411480"/>
            <a:ext cx="8897620" cy="8890"/>
          </a:xfrm>
          <a:custGeom>
            <a:avLst/>
            <a:gdLst/>
            <a:ahLst/>
            <a:cxnLst/>
            <a:rect l="l" t="t" r="r" b="b"/>
            <a:pathLst>
              <a:path w="8897620" h="8890">
                <a:moveTo>
                  <a:pt x="1462722" y="0"/>
                </a:moveTo>
                <a:lnTo>
                  <a:pt x="0" y="0"/>
                </a:lnTo>
                <a:lnTo>
                  <a:pt x="0" y="8890"/>
                </a:lnTo>
                <a:lnTo>
                  <a:pt x="1424801" y="8890"/>
                </a:lnTo>
                <a:lnTo>
                  <a:pt x="1462722" y="0"/>
                </a:lnTo>
                <a:close/>
              </a:path>
              <a:path w="8897620" h="8890">
                <a:moveTo>
                  <a:pt x="5616520" y="0"/>
                </a:moveTo>
                <a:lnTo>
                  <a:pt x="3953679" y="0"/>
                </a:lnTo>
                <a:lnTo>
                  <a:pt x="4032173" y="8890"/>
                </a:lnTo>
                <a:lnTo>
                  <a:pt x="5660716" y="8890"/>
                </a:lnTo>
                <a:lnTo>
                  <a:pt x="5616520" y="0"/>
                </a:lnTo>
                <a:close/>
              </a:path>
              <a:path w="8897620" h="8890">
                <a:moveTo>
                  <a:pt x="8897112" y="0"/>
                </a:moveTo>
                <a:lnTo>
                  <a:pt x="8107479" y="0"/>
                </a:lnTo>
                <a:lnTo>
                  <a:pt x="8069735" y="8890"/>
                </a:lnTo>
                <a:lnTo>
                  <a:pt x="8864351" y="8890"/>
                </a:lnTo>
                <a:lnTo>
                  <a:pt x="8879840" y="5080"/>
                </a:lnTo>
                <a:lnTo>
                  <a:pt x="8897112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  <a:path w="8864600" h="10159">
                <a:moveTo>
                  <a:pt x="5660716" y="0"/>
                </a:moveTo>
                <a:lnTo>
                  <a:pt x="4032173" y="0"/>
                </a:lnTo>
                <a:lnTo>
                  <a:pt x="4121881" y="10159"/>
                </a:lnTo>
                <a:lnTo>
                  <a:pt x="5711226" y="10159"/>
                </a:lnTo>
                <a:lnTo>
                  <a:pt x="5660716" y="0"/>
                </a:lnTo>
                <a:close/>
              </a:path>
              <a:path w="8864600" h="10159">
                <a:moveTo>
                  <a:pt x="8864351" y="0"/>
                </a:moveTo>
                <a:lnTo>
                  <a:pt x="8069735" y="0"/>
                </a:lnTo>
                <a:lnTo>
                  <a:pt x="8026600" y="10159"/>
                </a:lnTo>
                <a:lnTo>
                  <a:pt x="8823048" y="10159"/>
                </a:lnTo>
                <a:lnTo>
                  <a:pt x="8864351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430530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  <a:path w="8823325" h="8890">
                <a:moveTo>
                  <a:pt x="5711226" y="0"/>
                </a:moveTo>
                <a:lnTo>
                  <a:pt x="4121881" y="0"/>
                </a:lnTo>
                <a:lnTo>
                  <a:pt x="4200375" y="8890"/>
                </a:lnTo>
                <a:lnTo>
                  <a:pt x="5762485" y="8890"/>
                </a:lnTo>
                <a:lnTo>
                  <a:pt x="5717540" y="1270"/>
                </a:lnTo>
                <a:lnTo>
                  <a:pt x="5711226" y="0"/>
                </a:lnTo>
                <a:close/>
              </a:path>
              <a:path w="8823325" h="8890">
                <a:moveTo>
                  <a:pt x="8823048" y="0"/>
                </a:moveTo>
                <a:lnTo>
                  <a:pt x="8026600" y="0"/>
                </a:lnTo>
                <a:lnTo>
                  <a:pt x="7988857" y="8890"/>
                </a:lnTo>
                <a:lnTo>
                  <a:pt x="8786909" y="8890"/>
                </a:lnTo>
                <a:lnTo>
                  <a:pt x="8823048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439419"/>
            <a:ext cx="8787130" cy="8890"/>
          </a:xfrm>
          <a:custGeom>
            <a:avLst/>
            <a:gdLst/>
            <a:ahLst/>
            <a:cxnLst/>
            <a:rect l="l" t="t" r="r" b="b"/>
            <a:pathLst>
              <a:path w="8787130" h="8890">
                <a:moveTo>
                  <a:pt x="1343540" y="0"/>
                </a:moveTo>
                <a:lnTo>
                  <a:pt x="0" y="0"/>
                </a:lnTo>
                <a:lnTo>
                  <a:pt x="0" y="8889"/>
                </a:lnTo>
                <a:lnTo>
                  <a:pt x="1305619" y="8889"/>
                </a:lnTo>
                <a:lnTo>
                  <a:pt x="1343540" y="0"/>
                </a:lnTo>
                <a:close/>
              </a:path>
              <a:path w="8787130" h="8890">
                <a:moveTo>
                  <a:pt x="5762485" y="0"/>
                </a:moveTo>
                <a:lnTo>
                  <a:pt x="4200375" y="0"/>
                </a:lnTo>
                <a:lnTo>
                  <a:pt x="4278869" y="8889"/>
                </a:lnTo>
                <a:lnTo>
                  <a:pt x="5814921" y="8889"/>
                </a:lnTo>
                <a:lnTo>
                  <a:pt x="5762485" y="0"/>
                </a:lnTo>
                <a:close/>
              </a:path>
              <a:path w="8787130" h="8890">
                <a:moveTo>
                  <a:pt x="8786909" y="0"/>
                </a:moveTo>
                <a:lnTo>
                  <a:pt x="7988857" y="0"/>
                </a:lnTo>
                <a:lnTo>
                  <a:pt x="7951113" y="8889"/>
                </a:lnTo>
                <a:lnTo>
                  <a:pt x="8750769" y="8889"/>
                </a:lnTo>
                <a:lnTo>
                  <a:pt x="8786909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448309"/>
            <a:ext cx="8750935" cy="8890"/>
          </a:xfrm>
          <a:custGeom>
            <a:avLst/>
            <a:gdLst/>
            <a:ahLst/>
            <a:cxnLst/>
            <a:rect l="l" t="t" r="r" b="b"/>
            <a:pathLst>
              <a:path w="8750935" h="8890">
                <a:moveTo>
                  <a:pt x="1305619" y="0"/>
                </a:moveTo>
                <a:lnTo>
                  <a:pt x="0" y="0"/>
                </a:lnTo>
                <a:lnTo>
                  <a:pt x="0" y="8889"/>
                </a:lnTo>
                <a:lnTo>
                  <a:pt x="1267698" y="8889"/>
                </a:lnTo>
                <a:lnTo>
                  <a:pt x="1305619" y="0"/>
                </a:lnTo>
                <a:close/>
              </a:path>
              <a:path w="8750935" h="8890">
                <a:moveTo>
                  <a:pt x="5814921" y="0"/>
                </a:moveTo>
                <a:lnTo>
                  <a:pt x="4278869" y="0"/>
                </a:lnTo>
                <a:lnTo>
                  <a:pt x="4357364" y="8889"/>
                </a:lnTo>
                <a:lnTo>
                  <a:pt x="5867356" y="8889"/>
                </a:lnTo>
                <a:lnTo>
                  <a:pt x="5814921" y="0"/>
                </a:lnTo>
                <a:close/>
              </a:path>
              <a:path w="8750935" h="8890">
                <a:moveTo>
                  <a:pt x="8750769" y="0"/>
                </a:moveTo>
                <a:lnTo>
                  <a:pt x="7951113" y="0"/>
                </a:lnTo>
                <a:lnTo>
                  <a:pt x="7913370" y="8889"/>
                </a:lnTo>
                <a:lnTo>
                  <a:pt x="8714629" y="8889"/>
                </a:lnTo>
                <a:lnTo>
                  <a:pt x="8750769" y="0"/>
                </a:lnTo>
                <a:close/>
              </a:path>
            </a:pathLst>
          </a:custGeom>
          <a:solidFill>
            <a:srgbClr val="00A9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457200"/>
            <a:ext cx="8714740" cy="8890"/>
          </a:xfrm>
          <a:custGeom>
            <a:avLst/>
            <a:gdLst/>
            <a:ahLst/>
            <a:cxnLst/>
            <a:rect l="l" t="t" r="r" b="b"/>
            <a:pathLst>
              <a:path w="8714740" h="8890">
                <a:moveTo>
                  <a:pt x="1267698" y="0"/>
                </a:moveTo>
                <a:lnTo>
                  <a:pt x="0" y="0"/>
                </a:lnTo>
                <a:lnTo>
                  <a:pt x="0" y="8889"/>
                </a:lnTo>
                <a:lnTo>
                  <a:pt x="1229776" y="8889"/>
                </a:lnTo>
                <a:lnTo>
                  <a:pt x="1267698" y="0"/>
                </a:lnTo>
                <a:close/>
              </a:path>
              <a:path w="8714740" h="8890">
                <a:moveTo>
                  <a:pt x="5867356" y="0"/>
                </a:moveTo>
                <a:lnTo>
                  <a:pt x="4357364" y="0"/>
                </a:lnTo>
                <a:lnTo>
                  <a:pt x="4435858" y="8889"/>
                </a:lnTo>
                <a:lnTo>
                  <a:pt x="5919792" y="8889"/>
                </a:lnTo>
                <a:lnTo>
                  <a:pt x="5867356" y="0"/>
                </a:lnTo>
                <a:close/>
              </a:path>
              <a:path w="8714740" h="8890">
                <a:moveTo>
                  <a:pt x="8714629" y="0"/>
                </a:moveTo>
                <a:lnTo>
                  <a:pt x="7913370" y="0"/>
                </a:lnTo>
                <a:lnTo>
                  <a:pt x="7867287" y="8889"/>
                </a:lnTo>
                <a:lnTo>
                  <a:pt x="8678489" y="8889"/>
                </a:lnTo>
                <a:lnTo>
                  <a:pt x="8714629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66090"/>
            <a:ext cx="8678545" cy="10160"/>
          </a:xfrm>
          <a:custGeom>
            <a:avLst/>
            <a:gdLst/>
            <a:ahLst/>
            <a:cxnLst/>
            <a:rect l="l" t="t" r="r" b="b"/>
            <a:pathLst>
              <a:path w="8678545" h="10159">
                <a:moveTo>
                  <a:pt x="1229776" y="0"/>
                </a:moveTo>
                <a:lnTo>
                  <a:pt x="0" y="0"/>
                </a:lnTo>
                <a:lnTo>
                  <a:pt x="0" y="10160"/>
                </a:lnTo>
                <a:lnTo>
                  <a:pt x="1191069" y="10160"/>
                </a:lnTo>
                <a:lnTo>
                  <a:pt x="1202690" y="6350"/>
                </a:lnTo>
                <a:lnTo>
                  <a:pt x="1229776" y="0"/>
                </a:lnTo>
                <a:close/>
              </a:path>
              <a:path w="8678545" h="10159">
                <a:moveTo>
                  <a:pt x="5919792" y="0"/>
                </a:moveTo>
                <a:lnTo>
                  <a:pt x="4435858" y="0"/>
                </a:lnTo>
                <a:lnTo>
                  <a:pt x="4525565" y="10160"/>
                </a:lnTo>
                <a:lnTo>
                  <a:pt x="5979719" y="10160"/>
                </a:lnTo>
                <a:lnTo>
                  <a:pt x="5919792" y="0"/>
                </a:lnTo>
                <a:close/>
              </a:path>
              <a:path w="8678545" h="10159">
                <a:moveTo>
                  <a:pt x="8678489" y="0"/>
                </a:moveTo>
                <a:lnTo>
                  <a:pt x="7867287" y="0"/>
                </a:lnTo>
                <a:lnTo>
                  <a:pt x="7814621" y="10160"/>
                </a:lnTo>
                <a:lnTo>
                  <a:pt x="8636388" y="10160"/>
                </a:lnTo>
                <a:lnTo>
                  <a:pt x="8642350" y="8889"/>
                </a:lnTo>
                <a:lnTo>
                  <a:pt x="8678489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76250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  <a:path w="8636635" h="8890">
                <a:moveTo>
                  <a:pt x="5979719" y="0"/>
                </a:moveTo>
                <a:lnTo>
                  <a:pt x="4525565" y="0"/>
                </a:lnTo>
                <a:lnTo>
                  <a:pt x="4604060" y="8889"/>
                </a:lnTo>
                <a:lnTo>
                  <a:pt x="6032155" y="8889"/>
                </a:lnTo>
                <a:lnTo>
                  <a:pt x="5979719" y="0"/>
                </a:lnTo>
                <a:close/>
              </a:path>
              <a:path w="8636635" h="8890">
                <a:moveTo>
                  <a:pt x="8636388" y="0"/>
                </a:moveTo>
                <a:lnTo>
                  <a:pt x="7814621" y="0"/>
                </a:lnTo>
                <a:lnTo>
                  <a:pt x="7768538" y="8889"/>
                </a:lnTo>
                <a:lnTo>
                  <a:pt x="8594660" y="8889"/>
                </a:lnTo>
                <a:lnTo>
                  <a:pt x="8636388" y="0"/>
                </a:lnTo>
                <a:close/>
              </a:path>
            </a:pathLst>
          </a:custGeom>
          <a:solidFill>
            <a:srgbClr val="00AC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485140"/>
            <a:ext cx="8594725" cy="8890"/>
          </a:xfrm>
          <a:custGeom>
            <a:avLst/>
            <a:gdLst/>
            <a:ahLst/>
            <a:cxnLst/>
            <a:rect l="l" t="t" r="r" b="b"/>
            <a:pathLst>
              <a:path w="8594725" h="8890">
                <a:moveTo>
                  <a:pt x="1163955" y="0"/>
                </a:moveTo>
                <a:lnTo>
                  <a:pt x="0" y="0"/>
                </a:lnTo>
                <a:lnTo>
                  <a:pt x="0" y="8889"/>
                </a:lnTo>
                <a:lnTo>
                  <a:pt x="1136840" y="8889"/>
                </a:lnTo>
                <a:lnTo>
                  <a:pt x="1163955" y="0"/>
                </a:lnTo>
                <a:close/>
              </a:path>
              <a:path w="8594725" h="8890">
                <a:moveTo>
                  <a:pt x="6032155" y="0"/>
                </a:moveTo>
                <a:lnTo>
                  <a:pt x="4604060" y="0"/>
                </a:lnTo>
                <a:lnTo>
                  <a:pt x="4682554" y="8889"/>
                </a:lnTo>
                <a:lnTo>
                  <a:pt x="6084591" y="8889"/>
                </a:lnTo>
                <a:lnTo>
                  <a:pt x="6032155" y="0"/>
                </a:lnTo>
                <a:close/>
              </a:path>
              <a:path w="8594725" h="8890">
                <a:moveTo>
                  <a:pt x="8594660" y="0"/>
                </a:moveTo>
                <a:lnTo>
                  <a:pt x="7768538" y="0"/>
                </a:lnTo>
                <a:lnTo>
                  <a:pt x="7722455" y="8889"/>
                </a:lnTo>
                <a:lnTo>
                  <a:pt x="8552931" y="8889"/>
                </a:lnTo>
                <a:lnTo>
                  <a:pt x="859466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494030"/>
            <a:ext cx="8553450" cy="8890"/>
          </a:xfrm>
          <a:custGeom>
            <a:avLst/>
            <a:gdLst/>
            <a:ahLst/>
            <a:cxnLst/>
            <a:rect l="l" t="t" r="r" b="b"/>
            <a:pathLst>
              <a:path w="8553450" h="8890">
                <a:moveTo>
                  <a:pt x="1136840" y="0"/>
                </a:moveTo>
                <a:lnTo>
                  <a:pt x="0" y="0"/>
                </a:lnTo>
                <a:lnTo>
                  <a:pt x="0" y="8890"/>
                </a:lnTo>
                <a:lnTo>
                  <a:pt x="1109725" y="8890"/>
                </a:lnTo>
                <a:lnTo>
                  <a:pt x="1136840" y="0"/>
                </a:lnTo>
                <a:close/>
              </a:path>
              <a:path w="8553450" h="8890">
                <a:moveTo>
                  <a:pt x="6084591" y="0"/>
                </a:moveTo>
                <a:lnTo>
                  <a:pt x="4682554" y="0"/>
                </a:lnTo>
                <a:lnTo>
                  <a:pt x="4761048" y="8890"/>
                </a:lnTo>
                <a:lnTo>
                  <a:pt x="6137027" y="8890"/>
                </a:lnTo>
                <a:lnTo>
                  <a:pt x="6084591" y="0"/>
                </a:lnTo>
                <a:close/>
              </a:path>
              <a:path w="8553450" h="8890">
                <a:moveTo>
                  <a:pt x="8552931" y="0"/>
                </a:moveTo>
                <a:lnTo>
                  <a:pt x="7722455" y="0"/>
                </a:lnTo>
                <a:lnTo>
                  <a:pt x="7676372" y="8890"/>
                </a:lnTo>
                <a:lnTo>
                  <a:pt x="8511203" y="8890"/>
                </a:lnTo>
                <a:lnTo>
                  <a:pt x="8552931" y="0"/>
                </a:lnTo>
                <a:close/>
              </a:path>
            </a:pathLst>
          </a:custGeom>
          <a:solidFill>
            <a:srgbClr val="00AE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  <a:path w="8511540" h="10159">
                <a:moveTo>
                  <a:pt x="6137027" y="0"/>
                </a:moveTo>
                <a:lnTo>
                  <a:pt x="4761048" y="0"/>
                </a:lnTo>
                <a:lnTo>
                  <a:pt x="4850756" y="10159"/>
                </a:lnTo>
                <a:lnTo>
                  <a:pt x="6212579" y="10159"/>
                </a:lnTo>
                <a:lnTo>
                  <a:pt x="6159500" y="3809"/>
                </a:lnTo>
                <a:lnTo>
                  <a:pt x="6137027" y="0"/>
                </a:lnTo>
                <a:close/>
              </a:path>
              <a:path w="8511540" h="10159">
                <a:moveTo>
                  <a:pt x="8511203" y="0"/>
                </a:moveTo>
                <a:lnTo>
                  <a:pt x="7676372" y="0"/>
                </a:lnTo>
                <a:lnTo>
                  <a:pt x="7623706" y="10159"/>
                </a:lnTo>
                <a:lnTo>
                  <a:pt x="8463513" y="10159"/>
                </a:lnTo>
                <a:lnTo>
                  <a:pt x="8511203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513080"/>
            <a:ext cx="8463915" cy="8890"/>
          </a:xfrm>
          <a:custGeom>
            <a:avLst/>
            <a:gdLst/>
            <a:ahLst/>
            <a:cxnLst/>
            <a:rect l="l" t="t" r="r" b="b"/>
            <a:pathLst>
              <a:path w="846391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  <a:path w="8463915" h="8890">
                <a:moveTo>
                  <a:pt x="6212579" y="0"/>
                </a:moveTo>
                <a:lnTo>
                  <a:pt x="4850756" y="0"/>
                </a:lnTo>
                <a:lnTo>
                  <a:pt x="4929250" y="8890"/>
                </a:lnTo>
                <a:lnTo>
                  <a:pt x="6286890" y="8890"/>
                </a:lnTo>
                <a:lnTo>
                  <a:pt x="6212579" y="0"/>
                </a:lnTo>
                <a:close/>
              </a:path>
              <a:path w="8463915" h="8890">
                <a:moveTo>
                  <a:pt x="8463513" y="0"/>
                </a:moveTo>
                <a:lnTo>
                  <a:pt x="7623706" y="0"/>
                </a:lnTo>
                <a:lnTo>
                  <a:pt x="7590790" y="6350"/>
                </a:lnTo>
                <a:lnTo>
                  <a:pt x="7569568" y="8890"/>
                </a:lnTo>
                <a:lnTo>
                  <a:pt x="8421784" y="8890"/>
                </a:lnTo>
                <a:lnTo>
                  <a:pt x="8463513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  <a:path w="8422005" h="8890">
                <a:moveTo>
                  <a:pt x="6286890" y="0"/>
                </a:moveTo>
                <a:lnTo>
                  <a:pt x="4929250" y="0"/>
                </a:lnTo>
                <a:lnTo>
                  <a:pt x="5007744" y="8889"/>
                </a:lnTo>
                <a:lnTo>
                  <a:pt x="6361202" y="8889"/>
                </a:lnTo>
                <a:lnTo>
                  <a:pt x="6286890" y="0"/>
                </a:lnTo>
                <a:close/>
              </a:path>
              <a:path w="8422005" h="8890">
                <a:moveTo>
                  <a:pt x="8421784" y="0"/>
                </a:moveTo>
                <a:lnTo>
                  <a:pt x="7569568" y="0"/>
                </a:lnTo>
                <a:lnTo>
                  <a:pt x="7495294" y="8889"/>
                </a:lnTo>
                <a:lnTo>
                  <a:pt x="8380056" y="8889"/>
                </a:lnTo>
                <a:lnTo>
                  <a:pt x="8421784" y="0"/>
                </a:lnTo>
                <a:close/>
              </a:path>
            </a:pathLst>
          </a:custGeom>
          <a:solidFill>
            <a:srgbClr val="00B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530859"/>
            <a:ext cx="8380095" cy="8890"/>
          </a:xfrm>
          <a:custGeom>
            <a:avLst/>
            <a:gdLst/>
            <a:ahLst/>
            <a:cxnLst/>
            <a:rect l="l" t="t" r="r" b="b"/>
            <a:pathLst>
              <a:path w="8380095" h="8890">
                <a:moveTo>
                  <a:pt x="1024508" y="0"/>
                </a:moveTo>
                <a:lnTo>
                  <a:pt x="0" y="0"/>
                </a:lnTo>
                <a:lnTo>
                  <a:pt x="0" y="8889"/>
                </a:lnTo>
                <a:lnTo>
                  <a:pt x="997394" y="8889"/>
                </a:lnTo>
                <a:lnTo>
                  <a:pt x="1024508" y="0"/>
                </a:lnTo>
                <a:close/>
              </a:path>
              <a:path w="8380095" h="8890">
                <a:moveTo>
                  <a:pt x="6361202" y="0"/>
                </a:moveTo>
                <a:lnTo>
                  <a:pt x="5007744" y="0"/>
                </a:lnTo>
                <a:lnTo>
                  <a:pt x="5086238" y="8889"/>
                </a:lnTo>
                <a:lnTo>
                  <a:pt x="6435513" y="8889"/>
                </a:lnTo>
                <a:lnTo>
                  <a:pt x="6361202" y="0"/>
                </a:lnTo>
                <a:close/>
              </a:path>
              <a:path w="8380095" h="8890">
                <a:moveTo>
                  <a:pt x="8380056" y="0"/>
                </a:moveTo>
                <a:lnTo>
                  <a:pt x="7495294" y="0"/>
                </a:lnTo>
                <a:lnTo>
                  <a:pt x="7421019" y="8889"/>
                </a:lnTo>
                <a:lnTo>
                  <a:pt x="8335617" y="8889"/>
                </a:lnTo>
                <a:lnTo>
                  <a:pt x="8350250" y="6350"/>
                </a:lnTo>
                <a:lnTo>
                  <a:pt x="838005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539750"/>
            <a:ext cx="8335645" cy="8890"/>
          </a:xfrm>
          <a:custGeom>
            <a:avLst/>
            <a:gdLst/>
            <a:ahLst/>
            <a:cxnLst/>
            <a:rect l="l" t="t" r="r" b="b"/>
            <a:pathLst>
              <a:path w="8335645" h="8890">
                <a:moveTo>
                  <a:pt x="997394" y="0"/>
                </a:moveTo>
                <a:lnTo>
                  <a:pt x="0" y="0"/>
                </a:lnTo>
                <a:lnTo>
                  <a:pt x="0" y="8889"/>
                </a:lnTo>
                <a:lnTo>
                  <a:pt x="970279" y="8889"/>
                </a:lnTo>
                <a:lnTo>
                  <a:pt x="997394" y="0"/>
                </a:lnTo>
                <a:close/>
              </a:path>
              <a:path w="8335645" h="8890">
                <a:moveTo>
                  <a:pt x="6435513" y="0"/>
                </a:moveTo>
                <a:lnTo>
                  <a:pt x="5086238" y="0"/>
                </a:lnTo>
                <a:lnTo>
                  <a:pt x="5164732" y="8889"/>
                </a:lnTo>
                <a:lnTo>
                  <a:pt x="6509824" y="8889"/>
                </a:lnTo>
                <a:lnTo>
                  <a:pt x="6435513" y="0"/>
                </a:lnTo>
                <a:close/>
              </a:path>
              <a:path w="8335645" h="8890">
                <a:moveTo>
                  <a:pt x="8335617" y="0"/>
                </a:moveTo>
                <a:lnTo>
                  <a:pt x="7421019" y="0"/>
                </a:lnTo>
                <a:lnTo>
                  <a:pt x="7346745" y="8889"/>
                </a:lnTo>
                <a:lnTo>
                  <a:pt x="8284403" y="8889"/>
                </a:lnTo>
                <a:lnTo>
                  <a:pt x="833561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548640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  <a:path w="8284845" h="10159">
                <a:moveTo>
                  <a:pt x="6509824" y="0"/>
                </a:moveTo>
                <a:lnTo>
                  <a:pt x="5164732" y="0"/>
                </a:lnTo>
                <a:lnTo>
                  <a:pt x="5254440" y="10160"/>
                </a:lnTo>
                <a:lnTo>
                  <a:pt x="6621610" y="10160"/>
                </a:lnTo>
                <a:lnTo>
                  <a:pt x="6573520" y="7620"/>
                </a:lnTo>
                <a:lnTo>
                  <a:pt x="6509824" y="0"/>
                </a:lnTo>
                <a:close/>
              </a:path>
              <a:path w="8284845" h="10159">
                <a:moveTo>
                  <a:pt x="8284403" y="0"/>
                </a:moveTo>
                <a:lnTo>
                  <a:pt x="7346745" y="0"/>
                </a:lnTo>
                <a:lnTo>
                  <a:pt x="7261859" y="10160"/>
                </a:lnTo>
                <a:lnTo>
                  <a:pt x="8225872" y="10160"/>
                </a:lnTo>
                <a:lnTo>
                  <a:pt x="8284403" y="0"/>
                </a:lnTo>
                <a:close/>
              </a:path>
            </a:pathLst>
          </a:custGeom>
          <a:solidFill>
            <a:srgbClr val="00B4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558800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  <a:path w="8226425" h="8890">
                <a:moveTo>
                  <a:pt x="6621610" y="0"/>
                </a:moveTo>
                <a:lnTo>
                  <a:pt x="5254440" y="0"/>
                </a:lnTo>
                <a:lnTo>
                  <a:pt x="5332934" y="8889"/>
                </a:lnTo>
                <a:lnTo>
                  <a:pt x="6789927" y="8889"/>
                </a:lnTo>
                <a:lnTo>
                  <a:pt x="6621610" y="0"/>
                </a:lnTo>
                <a:close/>
              </a:path>
              <a:path w="8226425" h="8890">
                <a:moveTo>
                  <a:pt x="8225872" y="0"/>
                </a:moveTo>
                <a:lnTo>
                  <a:pt x="7261860" y="0"/>
                </a:lnTo>
                <a:lnTo>
                  <a:pt x="7085427" y="8889"/>
                </a:lnTo>
                <a:lnTo>
                  <a:pt x="8174658" y="8889"/>
                </a:lnTo>
                <a:lnTo>
                  <a:pt x="8225872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B6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576580"/>
            <a:ext cx="8123555" cy="8890"/>
          </a:xfrm>
          <a:custGeom>
            <a:avLst/>
            <a:gdLst/>
            <a:ahLst/>
            <a:cxnLst/>
            <a:rect l="l" t="t" r="r" b="b"/>
            <a:pathLst>
              <a:path w="8123555" h="8890">
                <a:moveTo>
                  <a:pt x="886546" y="0"/>
                </a:moveTo>
                <a:lnTo>
                  <a:pt x="0" y="0"/>
                </a:lnTo>
                <a:lnTo>
                  <a:pt x="0" y="8890"/>
                </a:lnTo>
                <a:lnTo>
                  <a:pt x="864624" y="8890"/>
                </a:lnTo>
                <a:lnTo>
                  <a:pt x="886546" y="0"/>
                </a:lnTo>
                <a:close/>
              </a:path>
              <a:path w="8123555" h="8890">
                <a:moveTo>
                  <a:pt x="8123444" y="0"/>
                </a:moveTo>
                <a:lnTo>
                  <a:pt x="5411429" y="0"/>
                </a:lnTo>
                <a:lnTo>
                  <a:pt x="5489923" y="8890"/>
                </a:lnTo>
                <a:lnTo>
                  <a:pt x="8072230" y="8890"/>
                </a:lnTo>
                <a:lnTo>
                  <a:pt x="812344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585469"/>
            <a:ext cx="8072755" cy="8890"/>
          </a:xfrm>
          <a:custGeom>
            <a:avLst/>
            <a:gdLst/>
            <a:ahLst/>
            <a:cxnLst/>
            <a:rect l="l" t="t" r="r" b="b"/>
            <a:pathLst>
              <a:path w="8072755" h="8890">
                <a:moveTo>
                  <a:pt x="864624" y="0"/>
                </a:moveTo>
                <a:lnTo>
                  <a:pt x="0" y="0"/>
                </a:lnTo>
                <a:lnTo>
                  <a:pt x="0" y="8889"/>
                </a:lnTo>
                <a:lnTo>
                  <a:pt x="842702" y="8889"/>
                </a:lnTo>
                <a:lnTo>
                  <a:pt x="864624" y="0"/>
                </a:lnTo>
                <a:close/>
              </a:path>
              <a:path w="8072755" h="8890">
                <a:moveTo>
                  <a:pt x="8072230" y="0"/>
                </a:moveTo>
                <a:lnTo>
                  <a:pt x="5489923" y="0"/>
                </a:lnTo>
                <a:lnTo>
                  <a:pt x="5568417" y="8889"/>
                </a:lnTo>
                <a:lnTo>
                  <a:pt x="8021016" y="8889"/>
                </a:lnTo>
                <a:lnTo>
                  <a:pt x="8072230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594359"/>
            <a:ext cx="8021320" cy="10160"/>
          </a:xfrm>
          <a:custGeom>
            <a:avLst/>
            <a:gdLst/>
            <a:ahLst/>
            <a:cxnLst/>
            <a:rect l="l" t="t" r="r" b="b"/>
            <a:pathLst>
              <a:path w="8021320" h="10159">
                <a:moveTo>
                  <a:pt x="842702" y="0"/>
                </a:moveTo>
                <a:lnTo>
                  <a:pt x="0" y="0"/>
                </a:lnTo>
                <a:lnTo>
                  <a:pt x="0" y="10160"/>
                </a:lnTo>
                <a:lnTo>
                  <a:pt x="817649" y="10160"/>
                </a:lnTo>
                <a:lnTo>
                  <a:pt x="842702" y="0"/>
                </a:lnTo>
                <a:close/>
              </a:path>
              <a:path w="8021320" h="10159">
                <a:moveTo>
                  <a:pt x="8021016" y="0"/>
                </a:moveTo>
                <a:lnTo>
                  <a:pt x="5568417" y="0"/>
                </a:lnTo>
                <a:lnTo>
                  <a:pt x="5658125" y="10160"/>
                </a:lnTo>
                <a:lnTo>
                  <a:pt x="7944685" y="10160"/>
                </a:lnTo>
                <a:lnTo>
                  <a:pt x="8013700" y="1269"/>
                </a:lnTo>
                <a:lnTo>
                  <a:pt x="8021016" y="0"/>
                </a:lnTo>
                <a:close/>
              </a:path>
            </a:pathLst>
          </a:custGeom>
          <a:solidFill>
            <a:srgbClr val="00B9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49" y="0"/>
                </a:moveTo>
                <a:lnTo>
                  <a:pt x="0" y="0"/>
                </a:lnTo>
                <a:lnTo>
                  <a:pt x="0" y="8889"/>
                </a:lnTo>
                <a:lnTo>
                  <a:pt x="795727" y="8889"/>
                </a:lnTo>
                <a:lnTo>
                  <a:pt x="817649" y="0"/>
                </a:lnTo>
                <a:close/>
              </a:path>
              <a:path w="7945120" h="8890">
                <a:moveTo>
                  <a:pt x="7944685" y="0"/>
                </a:moveTo>
                <a:lnTo>
                  <a:pt x="5658125" y="0"/>
                </a:lnTo>
                <a:lnTo>
                  <a:pt x="5736619" y="8889"/>
                </a:lnTo>
                <a:lnTo>
                  <a:pt x="7875671" y="8889"/>
                </a:lnTo>
                <a:lnTo>
                  <a:pt x="7944685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613409"/>
            <a:ext cx="7875905" cy="8890"/>
          </a:xfrm>
          <a:custGeom>
            <a:avLst/>
            <a:gdLst/>
            <a:ahLst/>
            <a:cxnLst/>
            <a:rect l="l" t="t" r="r" b="b"/>
            <a:pathLst>
              <a:path w="7875905" h="8890">
                <a:moveTo>
                  <a:pt x="795727" y="0"/>
                </a:moveTo>
                <a:lnTo>
                  <a:pt x="0" y="0"/>
                </a:lnTo>
                <a:lnTo>
                  <a:pt x="0" y="8889"/>
                </a:lnTo>
                <a:lnTo>
                  <a:pt x="773805" y="8889"/>
                </a:lnTo>
                <a:lnTo>
                  <a:pt x="795727" y="0"/>
                </a:lnTo>
                <a:close/>
              </a:path>
              <a:path w="7875905" h="8890">
                <a:moveTo>
                  <a:pt x="7875671" y="0"/>
                </a:moveTo>
                <a:lnTo>
                  <a:pt x="5736619" y="0"/>
                </a:lnTo>
                <a:lnTo>
                  <a:pt x="5803900" y="7619"/>
                </a:lnTo>
                <a:lnTo>
                  <a:pt x="5818271" y="8889"/>
                </a:lnTo>
                <a:lnTo>
                  <a:pt x="7806656" y="8889"/>
                </a:lnTo>
                <a:lnTo>
                  <a:pt x="787567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622300"/>
            <a:ext cx="7806690" cy="8890"/>
          </a:xfrm>
          <a:custGeom>
            <a:avLst/>
            <a:gdLst/>
            <a:ahLst/>
            <a:cxnLst/>
            <a:rect l="l" t="t" r="r" b="b"/>
            <a:pathLst>
              <a:path w="7806690" h="8890">
                <a:moveTo>
                  <a:pt x="773805" y="0"/>
                </a:moveTo>
                <a:lnTo>
                  <a:pt x="0" y="0"/>
                </a:lnTo>
                <a:lnTo>
                  <a:pt x="0" y="8889"/>
                </a:lnTo>
                <a:lnTo>
                  <a:pt x="751883" y="8889"/>
                </a:lnTo>
                <a:lnTo>
                  <a:pt x="773805" y="0"/>
                </a:lnTo>
                <a:close/>
              </a:path>
              <a:path w="7806690" h="8890">
                <a:moveTo>
                  <a:pt x="7806656" y="0"/>
                </a:moveTo>
                <a:lnTo>
                  <a:pt x="5818271" y="0"/>
                </a:lnTo>
                <a:lnTo>
                  <a:pt x="5918868" y="8889"/>
                </a:lnTo>
                <a:lnTo>
                  <a:pt x="7737642" y="8889"/>
                </a:lnTo>
                <a:lnTo>
                  <a:pt x="7806656" y="0"/>
                </a:lnTo>
                <a:close/>
              </a:path>
            </a:pathLst>
          </a:custGeom>
          <a:solidFill>
            <a:srgbClr val="00BC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631190"/>
            <a:ext cx="7738109" cy="8890"/>
          </a:xfrm>
          <a:custGeom>
            <a:avLst/>
            <a:gdLst/>
            <a:ahLst/>
            <a:cxnLst/>
            <a:rect l="l" t="t" r="r" b="b"/>
            <a:pathLst>
              <a:path w="7738109" h="8890">
                <a:moveTo>
                  <a:pt x="751883" y="0"/>
                </a:moveTo>
                <a:lnTo>
                  <a:pt x="0" y="0"/>
                </a:lnTo>
                <a:lnTo>
                  <a:pt x="0" y="8889"/>
                </a:lnTo>
                <a:lnTo>
                  <a:pt x="729961" y="8889"/>
                </a:lnTo>
                <a:lnTo>
                  <a:pt x="751883" y="0"/>
                </a:lnTo>
                <a:close/>
              </a:path>
              <a:path w="7738109" h="8890">
                <a:moveTo>
                  <a:pt x="7737642" y="0"/>
                </a:moveTo>
                <a:lnTo>
                  <a:pt x="5918868" y="0"/>
                </a:lnTo>
                <a:lnTo>
                  <a:pt x="6019465" y="8889"/>
                </a:lnTo>
                <a:lnTo>
                  <a:pt x="7668627" y="8889"/>
                </a:lnTo>
                <a:lnTo>
                  <a:pt x="773764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640080"/>
            <a:ext cx="7668895" cy="10160"/>
          </a:xfrm>
          <a:custGeom>
            <a:avLst/>
            <a:gdLst/>
            <a:ahLst/>
            <a:cxnLst/>
            <a:rect l="l" t="t" r="r" b="b"/>
            <a:pathLst>
              <a:path w="7668895" h="10159">
                <a:moveTo>
                  <a:pt x="729961" y="0"/>
                </a:moveTo>
                <a:lnTo>
                  <a:pt x="0" y="0"/>
                </a:lnTo>
                <a:lnTo>
                  <a:pt x="0" y="10160"/>
                </a:lnTo>
                <a:lnTo>
                  <a:pt x="704907" y="10160"/>
                </a:lnTo>
                <a:lnTo>
                  <a:pt x="729961" y="0"/>
                </a:lnTo>
                <a:close/>
              </a:path>
              <a:path w="7668895" h="10159">
                <a:moveTo>
                  <a:pt x="7668627" y="0"/>
                </a:moveTo>
                <a:lnTo>
                  <a:pt x="6019465" y="0"/>
                </a:lnTo>
                <a:lnTo>
                  <a:pt x="6134434" y="10160"/>
                </a:lnTo>
                <a:lnTo>
                  <a:pt x="7564966" y="10160"/>
                </a:lnTo>
                <a:lnTo>
                  <a:pt x="7639050" y="3810"/>
                </a:lnTo>
                <a:lnTo>
                  <a:pt x="7668627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50240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7" y="0"/>
                </a:moveTo>
                <a:lnTo>
                  <a:pt x="0" y="0"/>
                </a:lnTo>
                <a:lnTo>
                  <a:pt x="0" y="8889"/>
                </a:lnTo>
                <a:lnTo>
                  <a:pt x="682985" y="8889"/>
                </a:lnTo>
                <a:lnTo>
                  <a:pt x="704907" y="0"/>
                </a:lnTo>
                <a:close/>
              </a:path>
              <a:path w="7565390" h="8890">
                <a:moveTo>
                  <a:pt x="7564966" y="0"/>
                </a:moveTo>
                <a:lnTo>
                  <a:pt x="6134434" y="0"/>
                </a:lnTo>
                <a:lnTo>
                  <a:pt x="6235031" y="8889"/>
                </a:lnTo>
                <a:lnTo>
                  <a:pt x="7461250" y="8889"/>
                </a:lnTo>
                <a:lnTo>
                  <a:pt x="7564966" y="0"/>
                </a:lnTo>
                <a:close/>
              </a:path>
            </a:pathLst>
          </a:custGeom>
          <a:solidFill>
            <a:srgbClr val="00BF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59130"/>
            <a:ext cx="7461250" cy="8890"/>
          </a:xfrm>
          <a:custGeom>
            <a:avLst/>
            <a:gdLst/>
            <a:ahLst/>
            <a:cxnLst/>
            <a:rect l="l" t="t" r="r" b="b"/>
            <a:pathLst>
              <a:path w="7461250" h="8890">
                <a:moveTo>
                  <a:pt x="682985" y="0"/>
                </a:moveTo>
                <a:lnTo>
                  <a:pt x="0" y="0"/>
                </a:lnTo>
                <a:lnTo>
                  <a:pt x="0" y="8890"/>
                </a:lnTo>
                <a:lnTo>
                  <a:pt x="661063" y="8890"/>
                </a:lnTo>
                <a:lnTo>
                  <a:pt x="682985" y="0"/>
                </a:lnTo>
                <a:close/>
              </a:path>
              <a:path w="7461250" h="8890">
                <a:moveTo>
                  <a:pt x="7461250" y="0"/>
                </a:moveTo>
                <a:lnTo>
                  <a:pt x="6235031" y="0"/>
                </a:lnTo>
                <a:lnTo>
                  <a:pt x="6335628" y="8890"/>
                </a:lnTo>
                <a:lnTo>
                  <a:pt x="7357533" y="889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668019"/>
            <a:ext cx="7357745" cy="8890"/>
          </a:xfrm>
          <a:custGeom>
            <a:avLst/>
            <a:gdLst/>
            <a:ahLst/>
            <a:cxnLst/>
            <a:rect l="l" t="t" r="r" b="b"/>
            <a:pathLst>
              <a:path w="7357745" h="8890">
                <a:moveTo>
                  <a:pt x="661063" y="0"/>
                </a:moveTo>
                <a:lnTo>
                  <a:pt x="0" y="0"/>
                </a:lnTo>
                <a:lnTo>
                  <a:pt x="0" y="8889"/>
                </a:lnTo>
                <a:lnTo>
                  <a:pt x="639141" y="8889"/>
                </a:lnTo>
                <a:lnTo>
                  <a:pt x="661063" y="0"/>
                </a:lnTo>
                <a:close/>
              </a:path>
              <a:path w="7357745" h="8890">
                <a:moveTo>
                  <a:pt x="7357533" y="0"/>
                </a:moveTo>
                <a:lnTo>
                  <a:pt x="6335628" y="0"/>
                </a:lnTo>
                <a:lnTo>
                  <a:pt x="6350000" y="1269"/>
                </a:lnTo>
                <a:lnTo>
                  <a:pt x="6526212" y="8889"/>
                </a:lnTo>
                <a:lnTo>
                  <a:pt x="7253816" y="8889"/>
                </a:lnTo>
                <a:lnTo>
                  <a:pt x="7357533" y="0"/>
                </a:lnTo>
                <a:close/>
              </a:path>
            </a:pathLst>
          </a:custGeom>
          <a:solidFill>
            <a:srgbClr val="00C1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676909"/>
            <a:ext cx="7254240" cy="10160"/>
          </a:xfrm>
          <a:custGeom>
            <a:avLst/>
            <a:gdLst/>
            <a:ahLst/>
            <a:cxnLst/>
            <a:rect l="l" t="t" r="r" b="b"/>
            <a:pathLst>
              <a:path w="7254240" h="10159">
                <a:moveTo>
                  <a:pt x="639141" y="0"/>
                </a:moveTo>
                <a:lnTo>
                  <a:pt x="0" y="0"/>
                </a:lnTo>
                <a:lnTo>
                  <a:pt x="0" y="10160"/>
                </a:lnTo>
                <a:lnTo>
                  <a:pt x="614666" y="10160"/>
                </a:lnTo>
                <a:lnTo>
                  <a:pt x="617220" y="8889"/>
                </a:lnTo>
                <a:lnTo>
                  <a:pt x="639141" y="0"/>
                </a:lnTo>
                <a:close/>
              </a:path>
              <a:path w="7254240" h="10159">
                <a:moveTo>
                  <a:pt x="7253816" y="0"/>
                </a:moveTo>
                <a:lnTo>
                  <a:pt x="6526212" y="0"/>
                </a:lnTo>
                <a:lnTo>
                  <a:pt x="6761162" y="10160"/>
                </a:lnTo>
                <a:lnTo>
                  <a:pt x="6913033" y="10160"/>
                </a:lnTo>
                <a:lnTo>
                  <a:pt x="7239000" y="1269"/>
                </a:lnTo>
                <a:lnTo>
                  <a:pt x="7253816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66" y="0"/>
                </a:moveTo>
                <a:lnTo>
                  <a:pt x="0" y="0"/>
                </a:lnTo>
                <a:lnTo>
                  <a:pt x="0" y="8889"/>
                </a:lnTo>
                <a:lnTo>
                  <a:pt x="596793" y="8889"/>
                </a:lnTo>
                <a:lnTo>
                  <a:pt x="614666" y="0"/>
                </a:lnTo>
                <a:close/>
              </a:path>
              <a:path w="6913245" h="8890">
                <a:moveTo>
                  <a:pt x="6913033" y="0"/>
                </a:moveTo>
                <a:lnTo>
                  <a:pt x="6761162" y="0"/>
                </a:lnTo>
                <a:lnTo>
                  <a:pt x="6819900" y="2539"/>
                </a:lnTo>
                <a:lnTo>
                  <a:pt x="6913033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700405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C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709294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8889">
            <a:solidFill>
              <a:srgbClr val="00C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71818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888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72770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C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73723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74612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755015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8889">
            <a:solidFill>
              <a:srgbClr val="00CA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763905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8889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773430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782955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7918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800734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8889">
            <a:solidFill>
              <a:srgbClr val="00C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809625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03" y="0"/>
                </a:lnTo>
              </a:path>
            </a:pathLst>
          </a:custGeom>
          <a:ln w="8890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81915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828675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D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837564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846455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8889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855344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8889">
            <a:solidFill>
              <a:srgbClr val="00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86486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8743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03320" y="1905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3809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14231" y="10160"/>
            <a:ext cx="4730115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2700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50599" y="23495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90604" y="36830"/>
            <a:ext cx="4653915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2700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26972" y="49530"/>
            <a:ext cx="4617085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2700">
            <a:solidFill>
              <a:srgbClr val="00A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6592" y="62230"/>
            <a:ext cx="4577715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2700">
            <a:solidFill>
              <a:srgbClr val="00AB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08379" y="74930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270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50166" y="88264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A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96132" y="101600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2700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7919" y="114300"/>
            <a:ext cx="4406265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2700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79706" y="127000"/>
            <a:ext cx="4364355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2700">
            <a:solidFill>
              <a:srgbClr val="00A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23542" y="13970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2700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69425" y="153035"/>
            <a:ext cx="427482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A8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19898" y="166370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2700">
            <a:solidFill>
              <a:srgbClr val="00A8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65781" y="179070"/>
            <a:ext cx="4178300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270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11665" y="191770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2700">
            <a:solidFill>
              <a:srgbClr val="00A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57549" y="204470"/>
            <a:ext cx="4060190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270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3433" y="217804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53905" y="231140"/>
            <a:ext cx="3869690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2700">
            <a:solidFill>
              <a:srgbClr val="00A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99789" y="243840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270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45673" y="256540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2700">
            <a:solidFill>
              <a:srgbClr val="00A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1557" y="269240"/>
            <a:ext cx="3598545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2700">
            <a:solidFill>
              <a:srgbClr val="00A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37441" y="282575"/>
            <a:ext cx="3507740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87913" y="29590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2700">
            <a:solidFill>
              <a:srgbClr val="00A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33797" y="308609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270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79681" y="32130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270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28837" y="334009"/>
            <a:ext cx="3133090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2700">
            <a:solidFill>
              <a:srgbClr val="00A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85629" y="347345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48101" y="360679"/>
            <a:ext cx="2920365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2700">
            <a:solidFill>
              <a:srgbClr val="0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04893" y="373379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2700">
            <a:solidFill>
              <a:srgbClr val="00A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61685" y="386079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2700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18478" y="398779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2700">
            <a:solidFill>
              <a:srgbClr val="00A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75270" y="41211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37741" y="425450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270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94534" y="438150"/>
            <a:ext cx="2301875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2700">
            <a:solidFill>
              <a:srgbClr val="00A0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51326" y="450850"/>
            <a:ext cx="2200275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270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8118" y="463550"/>
            <a:ext cx="2085975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2700">
            <a:solidFill>
              <a:srgbClr val="009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64910" y="476884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3970">
            <a:solidFill>
              <a:srgbClr val="009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27382" y="490219"/>
            <a:ext cx="1845945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270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84174" y="502919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270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49248" y="515619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270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26744" y="528955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11990" y="542290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2700">
            <a:solidFill>
              <a:srgbClr val="009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89485" y="554990"/>
            <a:ext cx="1138555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270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66981" y="567690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2700">
            <a:solidFill>
              <a:srgbClr val="009C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80530" y="58039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009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18113" y="59309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847" y="0"/>
                </a:lnTo>
              </a:path>
            </a:pathLst>
          </a:custGeom>
          <a:ln w="1270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" y="203200"/>
            <a:ext cx="9136380" cy="642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247650"/>
            <a:ext cx="9144000" cy="557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3400" y="0"/>
            <a:ext cx="80772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869" y="1083309"/>
            <a:ext cx="20199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360" dirty="0">
                <a:solidFill>
                  <a:srgbClr val="03607A"/>
                </a:solidFill>
                <a:latin typeface="Arial"/>
                <a:cs typeface="Arial"/>
              </a:rPr>
              <a:t>Bo</a:t>
            </a:r>
            <a:r>
              <a:rPr sz="5000" spc="-290" dirty="0">
                <a:solidFill>
                  <a:srgbClr val="03607A"/>
                </a:solidFill>
                <a:latin typeface="Arial"/>
                <a:cs typeface="Arial"/>
              </a:rPr>
              <a:t>y</a:t>
            </a:r>
            <a:r>
              <a:rPr sz="5000" spc="-105" dirty="0">
                <a:solidFill>
                  <a:srgbClr val="03607A"/>
                </a:solidFill>
                <a:latin typeface="Arial"/>
                <a:cs typeface="Arial"/>
              </a:rPr>
              <a:t>co</a:t>
            </a:r>
            <a:r>
              <a:rPr sz="5000" spc="-55" dirty="0">
                <a:solidFill>
                  <a:srgbClr val="03607A"/>
                </a:solidFill>
                <a:latin typeface="Arial"/>
                <a:cs typeface="Arial"/>
              </a:rPr>
              <a:t>t</a:t>
            </a:r>
            <a:r>
              <a:rPr sz="5000" spc="280" dirty="0">
                <a:solidFill>
                  <a:srgbClr val="03607A"/>
                </a:solidFill>
                <a:latin typeface="Arial"/>
                <a:cs typeface="Arial"/>
              </a:rPr>
              <a:t>t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869" y="2395219"/>
            <a:ext cx="4441190" cy="2776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0" marR="57150" indent="-266700">
              <a:lnSpc>
                <a:spcPct val="112000"/>
              </a:lnSpc>
              <a:spcBef>
                <a:spcPts val="105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30" dirty="0">
                <a:latin typeface="Times New Roman"/>
                <a:cs typeface="Times New Roman"/>
              </a:rPr>
              <a:t>Refusal </a:t>
            </a:r>
            <a:r>
              <a:rPr sz="2600" spc="150" dirty="0">
                <a:latin typeface="Times New Roman"/>
                <a:cs typeface="Times New Roman"/>
              </a:rPr>
              <a:t>to </a:t>
            </a:r>
            <a:r>
              <a:rPr sz="2600" spc="85" dirty="0">
                <a:latin typeface="Times New Roman"/>
                <a:cs typeface="Times New Roman"/>
              </a:rPr>
              <a:t>buy </a:t>
            </a:r>
            <a:r>
              <a:rPr sz="2600" spc="75" dirty="0">
                <a:latin typeface="Times New Roman"/>
                <a:cs typeface="Times New Roman"/>
              </a:rPr>
              <a:t>goods </a:t>
            </a:r>
            <a:r>
              <a:rPr sz="2600" spc="110" dirty="0">
                <a:latin typeface="Times New Roman"/>
                <a:cs typeface="Times New Roman"/>
              </a:rPr>
              <a:t>or</a:t>
            </a:r>
            <a:r>
              <a:rPr sz="2600" spc="-43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have  </a:t>
            </a:r>
            <a:r>
              <a:rPr sz="2600" spc="75" dirty="0">
                <a:latin typeface="Times New Roman"/>
                <a:cs typeface="Times New Roman"/>
              </a:rPr>
              <a:t>dealings </a:t>
            </a:r>
            <a:r>
              <a:rPr sz="2600" spc="100" dirty="0">
                <a:latin typeface="Times New Roman"/>
                <a:cs typeface="Times New Roman"/>
              </a:rPr>
              <a:t>with </a:t>
            </a:r>
            <a:r>
              <a:rPr sz="2600" spc="85" dirty="0">
                <a:latin typeface="Times New Roman"/>
                <a:cs typeface="Times New Roman"/>
              </a:rPr>
              <a:t>a </a:t>
            </a:r>
            <a:r>
              <a:rPr sz="2600" spc="105" dirty="0">
                <a:latin typeface="Times New Roman"/>
                <a:cs typeface="Times New Roman"/>
              </a:rPr>
              <a:t>country or  </a:t>
            </a:r>
            <a:r>
              <a:rPr sz="2600" spc="135" dirty="0">
                <a:latin typeface="Times New Roman"/>
                <a:cs typeface="Times New Roman"/>
              </a:rPr>
              <a:t>other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entity</a:t>
            </a:r>
            <a:endParaRPr sz="2600">
              <a:latin typeface="Times New Roman"/>
              <a:cs typeface="Times New Roman"/>
            </a:endParaRPr>
          </a:p>
          <a:p>
            <a:pPr marL="279400" marR="5080" indent="-266700">
              <a:lnSpc>
                <a:spcPct val="111900"/>
              </a:lnSpc>
              <a:spcBef>
                <a:spcPts val="70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65" dirty="0">
                <a:latin typeface="Times New Roman"/>
                <a:cs typeface="Times New Roman"/>
              </a:rPr>
              <a:t>Colonists </a:t>
            </a:r>
            <a:r>
              <a:rPr sz="2600" spc="100" dirty="0">
                <a:latin typeface="Times New Roman"/>
                <a:cs typeface="Times New Roman"/>
              </a:rPr>
              <a:t>boycotted </a:t>
            </a:r>
            <a:r>
              <a:rPr sz="2600" spc="75" dirty="0">
                <a:latin typeface="Times New Roman"/>
                <a:cs typeface="Times New Roman"/>
              </a:rPr>
              <a:t>(or,  </a:t>
            </a:r>
            <a:r>
              <a:rPr sz="2600" spc="85" dirty="0">
                <a:latin typeface="Times New Roman"/>
                <a:cs typeface="Times New Roman"/>
              </a:rPr>
              <a:t>refused </a:t>
            </a:r>
            <a:r>
              <a:rPr sz="2600" spc="140" dirty="0">
                <a:latin typeface="Times New Roman"/>
                <a:cs typeface="Times New Roman"/>
              </a:rPr>
              <a:t>to </a:t>
            </a:r>
            <a:r>
              <a:rPr sz="2600" spc="85" dirty="0">
                <a:latin typeface="Times New Roman"/>
                <a:cs typeface="Times New Roman"/>
              </a:rPr>
              <a:t>buy </a:t>
            </a:r>
            <a:r>
              <a:rPr sz="2600" spc="110" dirty="0">
                <a:latin typeface="Times New Roman"/>
                <a:cs typeface="Times New Roman"/>
              </a:rPr>
              <a:t>or</a:t>
            </a:r>
            <a:r>
              <a:rPr sz="2600" spc="-41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sell) </a:t>
            </a:r>
            <a:r>
              <a:rPr sz="2600" spc="50" dirty="0">
                <a:latin typeface="Times New Roman"/>
                <a:cs typeface="Times New Roman"/>
              </a:rPr>
              <a:t>British  </a:t>
            </a:r>
            <a:r>
              <a:rPr sz="2600" spc="75" dirty="0">
                <a:latin typeface="Times New Roman"/>
                <a:cs typeface="Times New Roman"/>
              </a:rPr>
              <a:t>goods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7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Road to</a:t>
            </a:r>
            <a:r>
              <a:rPr spc="-60" dirty="0"/>
              <a:t> </a:t>
            </a:r>
            <a:r>
              <a:rPr spc="-10" dirty="0"/>
              <a:t>Revolution</a:t>
            </a:r>
          </a:p>
        </p:txBody>
      </p:sp>
      <p:sp>
        <p:nvSpPr>
          <p:cNvPr id="5" name="object 5"/>
          <p:cNvSpPr/>
          <p:nvPr/>
        </p:nvSpPr>
        <p:spPr>
          <a:xfrm>
            <a:off x="5638800" y="2957829"/>
            <a:ext cx="3187700" cy="3138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4800" y="62826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869" y="1083309"/>
            <a:ext cx="67310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54" dirty="0">
                <a:solidFill>
                  <a:srgbClr val="03607A"/>
                </a:solidFill>
                <a:latin typeface="Arial"/>
                <a:cs typeface="Arial"/>
              </a:rPr>
              <a:t>Sons/Daughters </a:t>
            </a:r>
            <a:r>
              <a:rPr sz="5000" spc="-10" dirty="0">
                <a:solidFill>
                  <a:srgbClr val="03607A"/>
                </a:solidFill>
                <a:latin typeface="Arial"/>
                <a:cs typeface="Arial"/>
              </a:rPr>
              <a:t>of</a:t>
            </a:r>
            <a:r>
              <a:rPr sz="5000" spc="-32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145" dirty="0">
                <a:solidFill>
                  <a:srgbClr val="03607A"/>
                </a:solidFill>
                <a:latin typeface="Arial"/>
                <a:cs typeface="Arial"/>
              </a:rPr>
              <a:t>Liberty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869" y="2307589"/>
            <a:ext cx="7664450" cy="295275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278130" indent="-265430">
              <a:lnSpc>
                <a:spcPct val="100000"/>
              </a:lnSpc>
              <a:spcBef>
                <a:spcPts val="117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600" spc="110" dirty="0">
                <a:latin typeface="Times New Roman"/>
                <a:cs typeface="Times New Roman"/>
              </a:rPr>
              <a:t>Protest group </a:t>
            </a:r>
            <a:r>
              <a:rPr sz="2600" spc="105" dirty="0">
                <a:latin typeface="Times New Roman"/>
                <a:cs typeface="Times New Roman"/>
              </a:rPr>
              <a:t>who </a:t>
            </a:r>
            <a:r>
              <a:rPr sz="2600" spc="110" dirty="0">
                <a:latin typeface="Times New Roman"/>
                <a:cs typeface="Times New Roman"/>
              </a:rPr>
              <a:t>helped</a:t>
            </a:r>
            <a:r>
              <a:rPr sz="2600" spc="-459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organize boycotts</a:t>
            </a:r>
            <a:endParaRPr sz="2600">
              <a:latin typeface="Times New Roman"/>
              <a:cs typeface="Times New Roman"/>
            </a:endParaRPr>
          </a:p>
          <a:p>
            <a:pPr marL="278130" marR="62230" indent="-265430">
              <a:lnSpc>
                <a:spcPct val="111900"/>
              </a:lnSpc>
              <a:spcBef>
                <a:spcPts val="695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600" spc="60" dirty="0">
                <a:latin typeface="Times New Roman"/>
                <a:cs typeface="Times New Roman"/>
              </a:rPr>
              <a:t>Sam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Adams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was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an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outspoken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leader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Sons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  </a:t>
            </a:r>
            <a:r>
              <a:rPr sz="2600" spc="50" dirty="0">
                <a:latin typeface="Times New Roman"/>
                <a:cs typeface="Times New Roman"/>
              </a:rPr>
              <a:t>Liberty </a:t>
            </a:r>
            <a:r>
              <a:rPr sz="2600" spc="100" dirty="0">
                <a:latin typeface="Times New Roman"/>
                <a:cs typeface="Times New Roman"/>
              </a:rPr>
              <a:t>in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Boston</a:t>
            </a:r>
            <a:endParaRPr sz="2600">
              <a:latin typeface="Times New Roman"/>
              <a:cs typeface="Times New Roman"/>
            </a:endParaRPr>
          </a:p>
          <a:p>
            <a:pPr marL="278130" marR="5080" indent="-265430">
              <a:lnSpc>
                <a:spcPct val="112000"/>
              </a:lnSpc>
              <a:spcBef>
                <a:spcPts val="70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600" spc="155" dirty="0">
                <a:latin typeface="Times New Roman"/>
                <a:cs typeface="Times New Roman"/>
              </a:rPr>
              <a:t>Women </a:t>
            </a:r>
            <a:r>
              <a:rPr sz="2600" spc="80" dirty="0">
                <a:latin typeface="Times New Roman"/>
                <a:cs typeface="Times New Roman"/>
              </a:rPr>
              <a:t>signed </a:t>
            </a:r>
            <a:r>
              <a:rPr sz="2600" spc="75" dirty="0">
                <a:latin typeface="Times New Roman"/>
                <a:cs typeface="Times New Roman"/>
              </a:rPr>
              <a:t>pledges </a:t>
            </a:r>
            <a:r>
              <a:rPr sz="2600" spc="85" dirty="0">
                <a:latin typeface="Times New Roman"/>
                <a:cs typeface="Times New Roman"/>
              </a:rPr>
              <a:t>against </a:t>
            </a:r>
            <a:r>
              <a:rPr sz="2600" spc="100" dirty="0">
                <a:latin typeface="Times New Roman"/>
                <a:cs typeface="Times New Roman"/>
              </a:rPr>
              <a:t>drinking </a:t>
            </a:r>
            <a:r>
              <a:rPr sz="2600" spc="90" dirty="0">
                <a:latin typeface="Times New Roman"/>
                <a:cs typeface="Times New Roman"/>
              </a:rPr>
              <a:t>tea,  </a:t>
            </a:r>
            <a:r>
              <a:rPr sz="2600" spc="110" dirty="0">
                <a:latin typeface="Times New Roman"/>
                <a:cs typeface="Times New Roman"/>
              </a:rPr>
              <a:t>promised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not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to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buy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British-made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cloth,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met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at  </a:t>
            </a:r>
            <a:r>
              <a:rPr sz="2600" spc="100" dirty="0">
                <a:latin typeface="Times New Roman"/>
                <a:cs typeface="Times New Roman"/>
              </a:rPr>
              <a:t>spinning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clubs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make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their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own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cloth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7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Road to</a:t>
            </a:r>
            <a:r>
              <a:rPr spc="-60" dirty="0"/>
              <a:t> </a:t>
            </a:r>
            <a:r>
              <a:rPr spc="-10" dirty="0"/>
              <a:t>Revolution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4800" y="62826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69" y="2054860"/>
            <a:ext cx="4404360" cy="312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900"/>
              </a:lnSpc>
              <a:spcBef>
                <a:spcPts val="95"/>
              </a:spcBef>
            </a:pPr>
            <a:r>
              <a:rPr sz="2600" spc="-190" dirty="0">
                <a:solidFill>
                  <a:srgbClr val="03607A"/>
                </a:solidFill>
                <a:latin typeface="Arial"/>
                <a:cs typeface="Arial"/>
              </a:rPr>
              <a:t>The </a:t>
            </a:r>
            <a:r>
              <a:rPr sz="2600" spc="-95" dirty="0">
                <a:solidFill>
                  <a:srgbClr val="03607A"/>
                </a:solidFill>
                <a:latin typeface="Arial"/>
                <a:cs typeface="Arial"/>
              </a:rPr>
              <a:t>colonists </a:t>
            </a:r>
            <a:r>
              <a:rPr sz="2600" spc="-55" dirty="0">
                <a:solidFill>
                  <a:srgbClr val="03607A"/>
                </a:solidFill>
                <a:latin typeface="Arial"/>
                <a:cs typeface="Arial"/>
              </a:rPr>
              <a:t>got </a:t>
            </a:r>
            <a:r>
              <a:rPr sz="2600" spc="-185" dirty="0">
                <a:solidFill>
                  <a:srgbClr val="03607A"/>
                </a:solidFill>
                <a:latin typeface="Arial"/>
                <a:cs typeface="Arial"/>
              </a:rPr>
              <a:t>so </a:t>
            </a:r>
            <a:r>
              <a:rPr sz="2600" spc="-95" dirty="0">
                <a:solidFill>
                  <a:srgbClr val="03607A"/>
                </a:solidFill>
                <a:latin typeface="Arial"/>
                <a:cs typeface="Arial"/>
              </a:rPr>
              <a:t>upset </a:t>
            </a:r>
            <a:r>
              <a:rPr sz="2600" spc="-65" dirty="0">
                <a:solidFill>
                  <a:srgbClr val="03607A"/>
                </a:solidFill>
                <a:latin typeface="Arial"/>
                <a:cs typeface="Arial"/>
              </a:rPr>
              <a:t>about  </a:t>
            </a:r>
            <a:r>
              <a:rPr sz="2600" spc="-30" dirty="0">
                <a:solidFill>
                  <a:srgbClr val="03607A"/>
                </a:solidFill>
                <a:latin typeface="Arial"/>
                <a:cs typeface="Arial"/>
              </a:rPr>
              <a:t>the </a:t>
            </a:r>
            <a:r>
              <a:rPr sz="2600" spc="-70" dirty="0">
                <a:solidFill>
                  <a:srgbClr val="03607A"/>
                </a:solidFill>
                <a:latin typeface="Arial"/>
                <a:cs typeface="Arial"/>
              </a:rPr>
              <a:t>British </a:t>
            </a:r>
            <a:r>
              <a:rPr sz="2600" spc="-135" dirty="0">
                <a:solidFill>
                  <a:srgbClr val="03607A"/>
                </a:solidFill>
                <a:latin typeface="Arial"/>
                <a:cs typeface="Arial"/>
              </a:rPr>
              <a:t>taxes </a:t>
            </a:r>
            <a:r>
              <a:rPr sz="2600" dirty="0">
                <a:solidFill>
                  <a:srgbClr val="03607A"/>
                </a:solidFill>
                <a:latin typeface="Arial"/>
                <a:cs typeface="Arial"/>
              </a:rPr>
              <a:t>that </a:t>
            </a:r>
            <a:r>
              <a:rPr sz="2600" spc="-45" dirty="0">
                <a:solidFill>
                  <a:srgbClr val="03607A"/>
                </a:solidFill>
                <a:latin typeface="Arial"/>
                <a:cs typeface="Arial"/>
              </a:rPr>
              <a:t>there</a:t>
            </a:r>
            <a:r>
              <a:rPr sz="2600" spc="-47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2600" spc="-75" dirty="0">
                <a:solidFill>
                  <a:srgbClr val="03607A"/>
                </a:solidFill>
                <a:latin typeface="Arial"/>
                <a:cs typeface="Arial"/>
              </a:rPr>
              <a:t>were  </a:t>
            </a:r>
            <a:r>
              <a:rPr sz="2600" spc="-125" dirty="0">
                <a:solidFill>
                  <a:srgbClr val="03607A"/>
                </a:solidFill>
                <a:latin typeface="Arial"/>
                <a:cs typeface="Arial"/>
              </a:rPr>
              <a:t>several </a:t>
            </a:r>
            <a:r>
              <a:rPr sz="2600" spc="-90" dirty="0">
                <a:solidFill>
                  <a:srgbClr val="03607A"/>
                </a:solidFill>
                <a:latin typeface="Arial"/>
                <a:cs typeface="Arial"/>
              </a:rPr>
              <a:t>stories </a:t>
            </a:r>
            <a:r>
              <a:rPr sz="2600" spc="-65" dirty="0">
                <a:solidFill>
                  <a:srgbClr val="03607A"/>
                </a:solidFill>
                <a:latin typeface="Arial"/>
                <a:cs typeface="Arial"/>
              </a:rPr>
              <a:t>about </a:t>
            </a:r>
            <a:r>
              <a:rPr sz="2600" spc="-30" dirty="0">
                <a:solidFill>
                  <a:srgbClr val="03607A"/>
                </a:solidFill>
                <a:latin typeface="Arial"/>
                <a:cs typeface="Arial"/>
              </a:rPr>
              <a:t>the  </a:t>
            </a:r>
            <a:r>
              <a:rPr sz="2600" spc="-95" dirty="0">
                <a:solidFill>
                  <a:srgbClr val="03607A"/>
                </a:solidFill>
                <a:latin typeface="Arial"/>
                <a:cs typeface="Arial"/>
              </a:rPr>
              <a:t>colonists </a:t>
            </a:r>
            <a:r>
              <a:rPr sz="2600" spc="-105" dirty="0">
                <a:solidFill>
                  <a:srgbClr val="03607A"/>
                </a:solidFill>
                <a:latin typeface="Arial"/>
                <a:cs typeface="Arial"/>
              </a:rPr>
              <a:t>grabbing </a:t>
            </a:r>
            <a:r>
              <a:rPr sz="2600" spc="-80" dirty="0">
                <a:solidFill>
                  <a:srgbClr val="03607A"/>
                </a:solidFill>
                <a:latin typeface="Arial"/>
                <a:cs typeface="Arial"/>
              </a:rPr>
              <a:t>tax</a:t>
            </a:r>
            <a:r>
              <a:rPr sz="2600" spc="-26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2600" spc="-80" dirty="0">
                <a:solidFill>
                  <a:srgbClr val="03607A"/>
                </a:solidFill>
                <a:latin typeface="Arial"/>
                <a:cs typeface="Arial"/>
              </a:rPr>
              <a:t>collectors,  </a:t>
            </a:r>
            <a:r>
              <a:rPr sz="2600" spc="-90" dirty="0">
                <a:solidFill>
                  <a:srgbClr val="03607A"/>
                </a:solidFill>
                <a:latin typeface="Arial"/>
                <a:cs typeface="Arial"/>
              </a:rPr>
              <a:t>dumping </a:t>
            </a:r>
            <a:r>
              <a:rPr sz="2600" spc="-5" dirty="0">
                <a:solidFill>
                  <a:srgbClr val="03607A"/>
                </a:solidFill>
                <a:latin typeface="Arial"/>
                <a:cs typeface="Arial"/>
              </a:rPr>
              <a:t>hot </a:t>
            </a:r>
            <a:r>
              <a:rPr sz="2600" spc="-10" dirty="0">
                <a:solidFill>
                  <a:srgbClr val="03607A"/>
                </a:solidFill>
                <a:latin typeface="Arial"/>
                <a:cs typeface="Arial"/>
              </a:rPr>
              <a:t>tar </a:t>
            </a:r>
            <a:r>
              <a:rPr sz="2600" spc="-80" dirty="0">
                <a:solidFill>
                  <a:srgbClr val="03607A"/>
                </a:solidFill>
                <a:latin typeface="Arial"/>
                <a:cs typeface="Arial"/>
              </a:rPr>
              <a:t>on </a:t>
            </a:r>
            <a:r>
              <a:rPr sz="2600" spc="-55" dirty="0">
                <a:solidFill>
                  <a:srgbClr val="03607A"/>
                </a:solidFill>
                <a:latin typeface="Arial"/>
                <a:cs typeface="Arial"/>
              </a:rPr>
              <a:t>them, </a:t>
            </a:r>
            <a:r>
              <a:rPr sz="2600" spc="-125" dirty="0">
                <a:solidFill>
                  <a:srgbClr val="03607A"/>
                </a:solidFill>
                <a:latin typeface="Arial"/>
                <a:cs typeface="Arial"/>
              </a:rPr>
              <a:t>and  </a:t>
            </a:r>
            <a:r>
              <a:rPr sz="2600" spc="-45" dirty="0">
                <a:solidFill>
                  <a:srgbClr val="03607A"/>
                </a:solidFill>
                <a:latin typeface="Arial"/>
                <a:cs typeface="Arial"/>
              </a:rPr>
              <a:t>then </a:t>
            </a:r>
            <a:r>
              <a:rPr sz="2600" spc="-75" dirty="0">
                <a:solidFill>
                  <a:srgbClr val="03607A"/>
                </a:solidFill>
                <a:latin typeface="Arial"/>
                <a:cs typeface="Arial"/>
              </a:rPr>
              <a:t>pouring </a:t>
            </a:r>
            <a:r>
              <a:rPr sz="2600" spc="-60" dirty="0">
                <a:solidFill>
                  <a:srgbClr val="03607A"/>
                </a:solidFill>
                <a:latin typeface="Arial"/>
                <a:cs typeface="Arial"/>
              </a:rPr>
              <a:t>boiling </a:t>
            </a:r>
            <a:r>
              <a:rPr sz="2600" spc="-10" dirty="0">
                <a:solidFill>
                  <a:srgbClr val="03607A"/>
                </a:solidFill>
                <a:latin typeface="Arial"/>
                <a:cs typeface="Arial"/>
              </a:rPr>
              <a:t>hot </a:t>
            </a:r>
            <a:r>
              <a:rPr sz="2600" spc="-70" dirty="0">
                <a:solidFill>
                  <a:srgbClr val="03607A"/>
                </a:solidFill>
                <a:latin typeface="Arial"/>
                <a:cs typeface="Arial"/>
              </a:rPr>
              <a:t>tea  down </a:t>
            </a:r>
            <a:r>
              <a:rPr sz="2600" spc="-10" dirty="0">
                <a:solidFill>
                  <a:srgbClr val="03607A"/>
                </a:solidFill>
                <a:latin typeface="Arial"/>
                <a:cs typeface="Arial"/>
              </a:rPr>
              <a:t>their</a:t>
            </a:r>
            <a:r>
              <a:rPr sz="2600" spc="-204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03607A"/>
                </a:solidFill>
                <a:latin typeface="Arial"/>
                <a:cs typeface="Arial"/>
              </a:rPr>
              <a:t>throats.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0" y="836930"/>
            <a:ext cx="4316730" cy="601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6070" y="0"/>
            <a:ext cx="82753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000000"/>
                </a:solidFill>
              </a:rPr>
              <a:t>TARRING THE TAX</a:t>
            </a:r>
            <a:r>
              <a:rPr sz="4000" spc="-5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COLLECTORS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318770" y="516890"/>
            <a:ext cx="8252459" cy="0"/>
          </a:xfrm>
          <a:custGeom>
            <a:avLst/>
            <a:gdLst/>
            <a:ahLst/>
            <a:cxnLst/>
            <a:rect l="l" t="t" r="r" b="b"/>
            <a:pathLst>
              <a:path w="8252459">
                <a:moveTo>
                  <a:pt x="0" y="0"/>
                </a:moveTo>
                <a:lnTo>
                  <a:pt x="8252459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6279" y="2321560"/>
            <a:ext cx="5887720" cy="4536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6070" y="1024890"/>
            <a:ext cx="7921625" cy="394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486409" indent="-26670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3200" spc="75" dirty="0">
                <a:latin typeface="Times New Roman"/>
                <a:cs typeface="Times New Roman"/>
              </a:rPr>
              <a:t>Historically </a:t>
            </a:r>
            <a:r>
              <a:rPr sz="3200" spc="90" dirty="0">
                <a:latin typeface="Times New Roman"/>
                <a:cs typeface="Times New Roman"/>
              </a:rPr>
              <a:t>speaking, </a:t>
            </a:r>
            <a:r>
              <a:rPr sz="3200" spc="130" dirty="0">
                <a:latin typeface="Times New Roman"/>
                <a:cs typeface="Times New Roman"/>
              </a:rPr>
              <a:t>right now </a:t>
            </a:r>
            <a:r>
              <a:rPr sz="3200" spc="-100" dirty="0">
                <a:latin typeface="Times New Roman"/>
                <a:cs typeface="Times New Roman"/>
              </a:rPr>
              <a:t>“we”</a:t>
            </a:r>
            <a:r>
              <a:rPr sz="3200" spc="-459" dirty="0">
                <a:latin typeface="Times New Roman"/>
                <a:cs typeface="Times New Roman"/>
              </a:rPr>
              <a:t> </a:t>
            </a:r>
            <a:r>
              <a:rPr sz="3200" spc="114" dirty="0">
                <a:latin typeface="Times New Roman"/>
                <a:cs typeface="Times New Roman"/>
              </a:rPr>
              <a:t>are  </a:t>
            </a:r>
            <a:r>
              <a:rPr sz="3200" spc="55" dirty="0">
                <a:latin typeface="Times New Roman"/>
                <a:cs typeface="Times New Roman"/>
              </a:rPr>
              <a:t>British.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ACFD8"/>
              </a:buClr>
              <a:buFont typeface="Wingdings 2"/>
              <a:buChar char=""/>
            </a:pPr>
            <a:endParaRPr sz="3450">
              <a:latin typeface="Times New Roman"/>
              <a:cs typeface="Times New Roman"/>
            </a:endParaRPr>
          </a:p>
          <a:p>
            <a:pPr marL="279400" marR="5080" indent="-266700"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3200" spc="114" dirty="0">
                <a:latin typeface="Times New Roman"/>
                <a:cs typeface="Times New Roman"/>
              </a:rPr>
              <a:t>The </a:t>
            </a:r>
            <a:r>
              <a:rPr sz="3200" spc="75" dirty="0">
                <a:latin typeface="Times New Roman"/>
                <a:cs typeface="Times New Roman"/>
              </a:rPr>
              <a:t>Colonies </a:t>
            </a:r>
            <a:r>
              <a:rPr sz="3200" spc="114" dirty="0">
                <a:latin typeface="Times New Roman"/>
                <a:cs typeface="Times New Roman"/>
              </a:rPr>
              <a:t>are </a:t>
            </a:r>
            <a:r>
              <a:rPr sz="3200" spc="175" dirty="0">
                <a:latin typeface="Times New Roman"/>
                <a:cs typeface="Times New Roman"/>
              </a:rPr>
              <a:t>an</a:t>
            </a:r>
            <a:r>
              <a:rPr sz="3200" spc="-525" dirty="0">
                <a:latin typeface="Times New Roman"/>
                <a:cs typeface="Times New Roman"/>
              </a:rPr>
              <a:t> </a:t>
            </a:r>
            <a:r>
              <a:rPr sz="3200" spc="114" dirty="0">
                <a:latin typeface="Times New Roman"/>
                <a:cs typeface="Times New Roman"/>
              </a:rPr>
              <a:t>extension </a:t>
            </a:r>
            <a:r>
              <a:rPr sz="3200" spc="15" dirty="0">
                <a:latin typeface="Times New Roman"/>
                <a:cs typeface="Times New Roman"/>
              </a:rPr>
              <a:t>of </a:t>
            </a:r>
            <a:r>
              <a:rPr sz="3200" spc="65" dirty="0">
                <a:latin typeface="Times New Roman"/>
                <a:cs typeface="Times New Roman"/>
              </a:rPr>
              <a:t>Britain, </a:t>
            </a:r>
            <a:r>
              <a:rPr sz="3200" spc="80" dirty="0">
                <a:latin typeface="Times New Roman"/>
                <a:cs typeface="Times New Roman"/>
              </a:rPr>
              <a:t>so  </a:t>
            </a:r>
            <a:r>
              <a:rPr sz="3200" spc="60" dirty="0">
                <a:latin typeface="Times New Roman"/>
                <a:cs typeface="Times New Roman"/>
              </a:rPr>
              <a:t>we </a:t>
            </a:r>
            <a:r>
              <a:rPr sz="3200" spc="125" dirty="0">
                <a:latin typeface="Times New Roman"/>
                <a:cs typeface="Times New Roman"/>
              </a:rPr>
              <a:t>share </a:t>
            </a:r>
            <a:r>
              <a:rPr sz="3200" spc="150" dirty="0">
                <a:latin typeface="Times New Roman"/>
                <a:cs typeface="Times New Roman"/>
              </a:rPr>
              <a:t>their </a:t>
            </a:r>
            <a:r>
              <a:rPr sz="3200" spc="130" dirty="0">
                <a:latin typeface="Times New Roman"/>
                <a:cs typeface="Times New Roman"/>
              </a:rPr>
              <a:t>government, </a:t>
            </a:r>
            <a:r>
              <a:rPr sz="3200" spc="150" dirty="0">
                <a:latin typeface="Times New Roman"/>
                <a:cs typeface="Times New Roman"/>
              </a:rPr>
              <a:t>their </a:t>
            </a:r>
            <a:r>
              <a:rPr sz="3200" spc="110" dirty="0">
                <a:latin typeface="Times New Roman"/>
                <a:cs typeface="Times New Roman"/>
              </a:rPr>
              <a:t>identity,  </a:t>
            </a:r>
            <a:r>
              <a:rPr sz="3200" spc="150" dirty="0">
                <a:latin typeface="Times New Roman"/>
                <a:cs typeface="Times New Roman"/>
              </a:rPr>
              <a:t>their </a:t>
            </a:r>
            <a:r>
              <a:rPr sz="3200" spc="110" dirty="0">
                <a:latin typeface="Times New Roman"/>
                <a:cs typeface="Times New Roman"/>
              </a:rPr>
              <a:t>pride, </a:t>
            </a:r>
            <a:r>
              <a:rPr sz="3200" spc="190" dirty="0">
                <a:latin typeface="Times New Roman"/>
                <a:cs typeface="Times New Roman"/>
              </a:rPr>
              <a:t>and </a:t>
            </a:r>
            <a:r>
              <a:rPr sz="3200" spc="65" dirty="0">
                <a:latin typeface="Times New Roman"/>
                <a:cs typeface="Times New Roman"/>
              </a:rPr>
              <a:t>also </a:t>
            </a:r>
            <a:r>
              <a:rPr sz="3200" spc="150" dirty="0">
                <a:latin typeface="Times New Roman"/>
                <a:cs typeface="Times New Roman"/>
              </a:rPr>
              <a:t>their</a:t>
            </a:r>
            <a:r>
              <a:rPr sz="3200" spc="-560" dirty="0">
                <a:latin typeface="Times New Roman"/>
                <a:cs typeface="Times New Roman"/>
              </a:rPr>
              <a:t> </a:t>
            </a:r>
            <a:r>
              <a:rPr sz="3200" spc="110" dirty="0">
                <a:latin typeface="Times New Roman"/>
                <a:cs typeface="Times New Roman"/>
              </a:rPr>
              <a:t>enemies.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</a:pPr>
            <a:endParaRPr sz="33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3200" spc="125" dirty="0">
                <a:latin typeface="Times New Roman"/>
                <a:cs typeface="Times New Roman"/>
              </a:rPr>
              <a:t>There </a:t>
            </a:r>
            <a:r>
              <a:rPr sz="3200" spc="25" dirty="0">
                <a:latin typeface="Times New Roman"/>
                <a:cs typeface="Times New Roman"/>
              </a:rPr>
              <a:t>is </a:t>
            </a:r>
            <a:r>
              <a:rPr sz="3200" spc="165" dirty="0">
                <a:latin typeface="Times New Roman"/>
                <a:cs typeface="Times New Roman"/>
              </a:rPr>
              <a:t>NO </a:t>
            </a:r>
            <a:r>
              <a:rPr sz="3200" spc="140" dirty="0">
                <a:latin typeface="Times New Roman"/>
                <a:cs typeface="Times New Roman"/>
              </a:rPr>
              <a:t>United </a:t>
            </a:r>
            <a:r>
              <a:rPr sz="3200" spc="90" dirty="0">
                <a:latin typeface="Times New Roman"/>
                <a:cs typeface="Times New Roman"/>
              </a:rPr>
              <a:t>States</a:t>
            </a:r>
            <a:r>
              <a:rPr sz="3200" spc="-490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of </a:t>
            </a:r>
            <a:r>
              <a:rPr sz="3200" spc="75" dirty="0">
                <a:latin typeface="Times New Roman"/>
                <a:cs typeface="Times New Roman"/>
              </a:rPr>
              <a:t>America</a:t>
            </a:r>
            <a:r>
              <a:rPr sz="2600" spc="75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5500370"/>
            <a:ext cx="2749550" cy="81026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90"/>
              </a:spcBef>
            </a:pPr>
            <a:r>
              <a:rPr sz="1800" spc="90" dirty="0">
                <a:latin typeface="Times New Roman"/>
                <a:cs typeface="Times New Roman"/>
              </a:rPr>
              <a:t>Taunton </a:t>
            </a:r>
            <a:r>
              <a:rPr sz="1800" spc="0" dirty="0">
                <a:latin typeface="Times New Roman"/>
                <a:cs typeface="Times New Roman"/>
              </a:rPr>
              <a:t>Flag</a:t>
            </a:r>
            <a:r>
              <a:rPr sz="1800" i="1" spc="0" dirty="0">
                <a:latin typeface="Times New Roman"/>
                <a:cs typeface="Times New Roman"/>
              </a:rPr>
              <a:t>, </a:t>
            </a:r>
            <a:r>
              <a:rPr sz="1800" i="1" spc="35" dirty="0">
                <a:latin typeface="Times New Roman"/>
                <a:cs typeface="Times New Roman"/>
              </a:rPr>
              <a:t>flown by  </a:t>
            </a:r>
            <a:r>
              <a:rPr sz="1800" i="1" spc="40" dirty="0">
                <a:latin typeface="Times New Roman"/>
                <a:cs typeface="Times New Roman"/>
              </a:rPr>
              <a:t>colonists </a:t>
            </a:r>
            <a:r>
              <a:rPr sz="1800" i="1" spc="85" dirty="0">
                <a:latin typeface="Times New Roman"/>
                <a:cs typeface="Times New Roman"/>
              </a:rPr>
              <a:t>to </a:t>
            </a:r>
            <a:r>
              <a:rPr sz="1800" i="1" spc="50" dirty="0">
                <a:latin typeface="Times New Roman"/>
                <a:cs typeface="Times New Roman"/>
              </a:rPr>
              <a:t>show </a:t>
            </a:r>
            <a:r>
              <a:rPr sz="1800" i="1" spc="75" dirty="0">
                <a:latin typeface="Times New Roman"/>
                <a:cs typeface="Times New Roman"/>
              </a:rPr>
              <a:t>unity</a:t>
            </a:r>
            <a:r>
              <a:rPr sz="1800" i="1" spc="-325" dirty="0">
                <a:latin typeface="Times New Roman"/>
                <a:cs typeface="Times New Roman"/>
              </a:rPr>
              <a:t> </a:t>
            </a:r>
            <a:r>
              <a:rPr sz="1800" i="1" spc="55" dirty="0">
                <a:latin typeface="Times New Roman"/>
                <a:cs typeface="Times New Roman"/>
              </a:rPr>
              <a:t>with  </a:t>
            </a:r>
            <a:r>
              <a:rPr sz="1800" i="1" spc="75" dirty="0">
                <a:latin typeface="Times New Roman"/>
                <a:cs typeface="Times New Roman"/>
              </a:rPr>
              <a:t>the </a:t>
            </a:r>
            <a:r>
              <a:rPr sz="1800" i="1" spc="25" dirty="0">
                <a:latin typeface="Times New Roman"/>
                <a:cs typeface="Times New Roman"/>
              </a:rPr>
              <a:t>British</a:t>
            </a:r>
            <a:r>
              <a:rPr sz="1800" i="1" spc="-150" dirty="0">
                <a:latin typeface="Times New Roman"/>
                <a:cs typeface="Times New Roman"/>
              </a:rPr>
              <a:t> </a:t>
            </a:r>
            <a:r>
              <a:rPr sz="1800" i="1" spc="30" dirty="0">
                <a:latin typeface="Times New Roman"/>
                <a:cs typeface="Times New Roman"/>
              </a:rPr>
              <a:t>crown.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073150"/>
            <a:ext cx="74917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225" dirty="0">
                <a:solidFill>
                  <a:srgbClr val="03607A"/>
                </a:solidFill>
                <a:latin typeface="Arial"/>
                <a:cs typeface="Arial"/>
              </a:rPr>
              <a:t>Why </a:t>
            </a:r>
            <a:r>
              <a:rPr sz="5000" b="0" spc="-204" dirty="0">
                <a:solidFill>
                  <a:srgbClr val="03607A"/>
                </a:solidFill>
                <a:latin typeface="Arial"/>
                <a:cs typeface="Arial"/>
              </a:rPr>
              <a:t>are </a:t>
            </a:r>
            <a:r>
              <a:rPr sz="5000" b="0" spc="-60" dirty="0">
                <a:solidFill>
                  <a:srgbClr val="03607A"/>
                </a:solidFill>
                <a:latin typeface="Arial"/>
                <a:cs typeface="Arial"/>
              </a:rPr>
              <a:t>the </a:t>
            </a:r>
            <a:r>
              <a:rPr sz="5000" b="0" spc="-180" dirty="0">
                <a:solidFill>
                  <a:srgbClr val="03607A"/>
                </a:solidFill>
                <a:latin typeface="Arial"/>
                <a:cs typeface="Arial"/>
              </a:rPr>
              <a:t>colonists</a:t>
            </a:r>
            <a:r>
              <a:rPr sz="5000" b="0" spc="-62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b="0" spc="-225" dirty="0">
                <a:solidFill>
                  <a:srgbClr val="03607A"/>
                </a:solidFill>
                <a:latin typeface="Arial"/>
                <a:cs typeface="Arial"/>
              </a:rPr>
              <a:t>upset?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968500"/>
            <a:ext cx="7771130" cy="310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114" dirty="0">
                <a:latin typeface="Times New Roman"/>
                <a:cs typeface="Times New Roman"/>
              </a:rPr>
              <a:t>Continued </a:t>
            </a:r>
            <a:r>
              <a:rPr sz="2600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taxation </a:t>
            </a:r>
            <a:r>
              <a:rPr sz="2600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without</a:t>
            </a:r>
            <a:r>
              <a:rPr sz="2600" u="heavy" spc="-2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representation</a:t>
            </a:r>
            <a:r>
              <a:rPr sz="2600" spc="11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ACFD8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35" dirty="0">
                <a:latin typeface="Times New Roman"/>
                <a:cs typeface="Times New Roman"/>
              </a:rPr>
              <a:t>Goes </a:t>
            </a:r>
            <a:r>
              <a:rPr sz="2600" spc="85" dirty="0">
                <a:latin typeface="Times New Roman"/>
                <a:cs typeface="Times New Roman"/>
              </a:rPr>
              <a:t>against </a:t>
            </a:r>
            <a:r>
              <a:rPr sz="2600" spc="125" dirty="0">
                <a:latin typeface="Times New Roman"/>
                <a:cs typeface="Times New Roman"/>
              </a:rPr>
              <a:t>their </a:t>
            </a:r>
            <a:r>
              <a:rPr sz="2600" spc="60" dirty="0">
                <a:latin typeface="Times New Roman"/>
                <a:cs typeface="Times New Roman"/>
              </a:rPr>
              <a:t>“freedom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34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speech.”</a:t>
            </a:r>
            <a:endParaRPr sz="2600">
              <a:latin typeface="Times New Roman"/>
              <a:cs typeface="Times New Roman"/>
            </a:endParaRPr>
          </a:p>
          <a:p>
            <a:pPr marL="648970" marR="5080" indent="-241300">
              <a:lnSpc>
                <a:spcPct val="100000"/>
              </a:lnSpc>
              <a:spcBef>
                <a:spcPts val="590"/>
              </a:spcBef>
            </a:pPr>
            <a:r>
              <a:rPr sz="2400" i="1" spc="25" dirty="0">
                <a:latin typeface="Times New Roman"/>
                <a:cs typeface="Times New Roman"/>
              </a:rPr>
              <a:t>If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25" dirty="0">
                <a:latin typeface="Times New Roman"/>
                <a:cs typeface="Times New Roman"/>
              </a:rPr>
              <a:t>papers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40" dirty="0">
                <a:latin typeface="Times New Roman"/>
                <a:cs typeface="Times New Roman"/>
              </a:rPr>
              <a:t>publishing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50" dirty="0">
                <a:latin typeface="Times New Roman"/>
                <a:cs typeface="Times New Roman"/>
              </a:rPr>
              <a:t>opposing</a:t>
            </a:r>
            <a:r>
              <a:rPr sz="2400" i="1" spc="-35" dirty="0">
                <a:latin typeface="Times New Roman"/>
                <a:cs typeface="Times New Roman"/>
              </a:rPr>
              <a:t> </a:t>
            </a:r>
            <a:r>
              <a:rPr sz="2400" i="1" spc="25" dirty="0">
                <a:latin typeface="Times New Roman"/>
                <a:cs typeface="Times New Roman"/>
              </a:rPr>
              <a:t>views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5" dirty="0">
                <a:latin typeface="Times New Roman"/>
                <a:cs typeface="Times New Roman"/>
              </a:rPr>
              <a:t>are</a:t>
            </a:r>
            <a:r>
              <a:rPr sz="2400" i="1" spc="-45" dirty="0">
                <a:latin typeface="Times New Roman"/>
                <a:cs typeface="Times New Roman"/>
              </a:rPr>
              <a:t> </a:t>
            </a:r>
            <a:r>
              <a:rPr sz="2400" i="1" spc="60" dirty="0">
                <a:latin typeface="Times New Roman"/>
                <a:cs typeface="Times New Roman"/>
              </a:rPr>
              <a:t>taxed,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0" dirty="0">
                <a:latin typeface="Times New Roman"/>
                <a:cs typeface="Times New Roman"/>
              </a:rPr>
              <a:t>aren’t</a:t>
            </a:r>
            <a:r>
              <a:rPr sz="2400" i="1" spc="-40" dirty="0">
                <a:latin typeface="Times New Roman"/>
                <a:cs typeface="Times New Roman"/>
              </a:rPr>
              <a:t> </a:t>
            </a:r>
            <a:r>
              <a:rPr sz="2400" i="1" spc="90" dirty="0">
                <a:latin typeface="Times New Roman"/>
                <a:cs typeface="Times New Roman"/>
              </a:rPr>
              <a:t>they  </a:t>
            </a:r>
            <a:r>
              <a:rPr sz="2400" i="1" spc="25" dirty="0">
                <a:latin typeface="Times New Roman"/>
                <a:cs typeface="Times New Roman"/>
              </a:rPr>
              <a:t>less likely </a:t>
            </a:r>
            <a:r>
              <a:rPr sz="2400" i="1" spc="114" dirty="0">
                <a:latin typeface="Times New Roman"/>
                <a:cs typeface="Times New Roman"/>
              </a:rPr>
              <a:t>to </a:t>
            </a:r>
            <a:r>
              <a:rPr sz="2400" i="1" spc="10" dirty="0">
                <a:latin typeface="Times New Roman"/>
                <a:cs typeface="Times New Roman"/>
              </a:rPr>
              <a:t>be</a:t>
            </a:r>
            <a:r>
              <a:rPr sz="2400" i="1" spc="-330" dirty="0">
                <a:latin typeface="Times New Roman"/>
                <a:cs typeface="Times New Roman"/>
              </a:rPr>
              <a:t> </a:t>
            </a:r>
            <a:r>
              <a:rPr sz="2400" i="1" spc="15" dirty="0">
                <a:latin typeface="Times New Roman"/>
                <a:cs typeface="Times New Roman"/>
              </a:rPr>
              <a:t>published?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90" dirty="0">
                <a:latin typeface="Times New Roman"/>
                <a:cs typeface="Times New Roman"/>
              </a:rPr>
              <a:t>Made </a:t>
            </a:r>
            <a:r>
              <a:rPr sz="2600" spc="105" dirty="0">
                <a:latin typeface="Times New Roman"/>
                <a:cs typeface="Times New Roman"/>
              </a:rPr>
              <a:t>things </a:t>
            </a:r>
            <a:r>
              <a:rPr sz="2600" spc="130" dirty="0">
                <a:latin typeface="Times New Roman"/>
                <a:cs typeface="Times New Roman"/>
              </a:rPr>
              <a:t>more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expensive!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73100"/>
            <a:ext cx="641159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445" dirty="0">
                <a:solidFill>
                  <a:srgbClr val="03607A"/>
                </a:solidFill>
                <a:latin typeface="Arial"/>
                <a:cs typeface="Arial"/>
              </a:rPr>
              <a:t>A </a:t>
            </a:r>
            <a:r>
              <a:rPr sz="5000" b="0" spc="-40" dirty="0">
                <a:solidFill>
                  <a:srgbClr val="03607A"/>
                </a:solidFill>
                <a:latin typeface="Arial"/>
                <a:cs typeface="Arial"/>
              </a:rPr>
              <a:t>matter </a:t>
            </a:r>
            <a:r>
              <a:rPr sz="5000" b="0" spc="-10" dirty="0">
                <a:solidFill>
                  <a:srgbClr val="03607A"/>
                </a:solidFill>
                <a:latin typeface="Arial"/>
                <a:cs typeface="Arial"/>
              </a:rPr>
              <a:t>of</a:t>
            </a:r>
            <a:r>
              <a:rPr sz="5000" b="0" spc="-35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b="0" spc="-210" dirty="0">
                <a:solidFill>
                  <a:srgbClr val="03607A"/>
                </a:solidFill>
                <a:latin typeface="Arial"/>
                <a:cs typeface="Arial"/>
              </a:rPr>
              <a:t>perspective?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469" y="1634490"/>
            <a:ext cx="8177530" cy="400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352425" indent="-26670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90" dirty="0">
                <a:latin typeface="Times New Roman"/>
                <a:cs typeface="Times New Roman"/>
              </a:rPr>
              <a:t>How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do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you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think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British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felt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about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colonists  </a:t>
            </a:r>
            <a:r>
              <a:rPr sz="2600" spc="90" dirty="0">
                <a:latin typeface="Times New Roman"/>
                <a:cs typeface="Times New Roman"/>
              </a:rPr>
              <a:t>“temper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tantrum”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response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Stamp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Act?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900">
              <a:latin typeface="Times New Roman"/>
              <a:cs typeface="Times New Roman"/>
            </a:endParaRPr>
          </a:p>
          <a:p>
            <a:pPr marL="165100" marR="212725">
              <a:lnSpc>
                <a:spcPct val="93000"/>
              </a:lnSpc>
            </a:pPr>
            <a:r>
              <a:rPr sz="2800" spc="155" dirty="0">
                <a:latin typeface="Times New Roman"/>
                <a:cs typeface="Times New Roman"/>
              </a:rPr>
              <a:t>“And </a:t>
            </a:r>
            <a:r>
              <a:rPr sz="2800" spc="-35" dirty="0">
                <a:latin typeface="Times New Roman"/>
                <a:cs typeface="Times New Roman"/>
              </a:rPr>
              <a:t>now </a:t>
            </a:r>
            <a:r>
              <a:rPr sz="2800" spc="-240" dirty="0">
                <a:latin typeface="Times New Roman"/>
                <a:cs typeface="Times New Roman"/>
              </a:rPr>
              <a:t>will </a:t>
            </a:r>
            <a:r>
              <a:rPr sz="2800" spc="150" dirty="0">
                <a:latin typeface="Times New Roman"/>
                <a:cs typeface="Times New Roman"/>
              </a:rPr>
              <a:t>these </a:t>
            </a:r>
            <a:r>
              <a:rPr sz="2800" spc="55" dirty="0">
                <a:latin typeface="Times New Roman"/>
                <a:cs typeface="Times New Roman"/>
              </a:rPr>
              <a:t>Americans, </a:t>
            </a:r>
            <a:r>
              <a:rPr sz="2800" spc="5" dirty="0">
                <a:latin typeface="Times New Roman"/>
                <a:cs typeface="Times New Roman"/>
              </a:rPr>
              <a:t>children </a:t>
            </a:r>
            <a:r>
              <a:rPr sz="2800" spc="100" dirty="0">
                <a:latin typeface="Times New Roman"/>
                <a:cs typeface="Times New Roman"/>
              </a:rPr>
              <a:t>planted </a:t>
            </a:r>
            <a:r>
              <a:rPr sz="2800" spc="90" dirty="0">
                <a:latin typeface="Times New Roman"/>
                <a:cs typeface="Times New Roman"/>
              </a:rPr>
              <a:t>by  </a:t>
            </a:r>
            <a:r>
              <a:rPr sz="2800" spc="75" dirty="0">
                <a:latin typeface="Times New Roman"/>
                <a:cs typeface="Times New Roman"/>
              </a:rPr>
              <a:t>our </a:t>
            </a:r>
            <a:r>
              <a:rPr sz="2800" spc="60" dirty="0">
                <a:latin typeface="Times New Roman"/>
                <a:cs typeface="Times New Roman"/>
              </a:rPr>
              <a:t>care, nourished </a:t>
            </a:r>
            <a:r>
              <a:rPr sz="2800" spc="125" dirty="0">
                <a:latin typeface="Times New Roman"/>
                <a:cs typeface="Times New Roman"/>
              </a:rPr>
              <a:t>up </a:t>
            </a:r>
            <a:r>
              <a:rPr sz="2800" spc="90" dirty="0">
                <a:latin typeface="Times New Roman"/>
                <a:cs typeface="Times New Roman"/>
              </a:rPr>
              <a:t>by </a:t>
            </a:r>
            <a:r>
              <a:rPr sz="2800" spc="75" dirty="0">
                <a:latin typeface="Times New Roman"/>
                <a:cs typeface="Times New Roman"/>
              </a:rPr>
              <a:t>our </a:t>
            </a:r>
            <a:r>
              <a:rPr sz="2800" spc="30" dirty="0">
                <a:latin typeface="Times New Roman"/>
                <a:cs typeface="Times New Roman"/>
              </a:rPr>
              <a:t>Indulgence </a:t>
            </a:r>
            <a:r>
              <a:rPr sz="2800" spc="-30" dirty="0">
                <a:latin typeface="Times New Roman"/>
                <a:cs typeface="Times New Roman"/>
              </a:rPr>
              <a:t>until </a:t>
            </a:r>
            <a:r>
              <a:rPr sz="2800" spc="100" dirty="0">
                <a:latin typeface="Times New Roman"/>
                <a:cs typeface="Times New Roman"/>
              </a:rPr>
              <a:t>they  </a:t>
            </a:r>
            <a:r>
              <a:rPr sz="2800" spc="125" dirty="0">
                <a:latin typeface="Times New Roman"/>
                <a:cs typeface="Times New Roman"/>
              </a:rPr>
              <a:t>are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grown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180" dirty="0">
                <a:latin typeface="Times New Roman"/>
                <a:cs typeface="Times New Roman"/>
              </a:rPr>
              <a:t>to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a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degree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of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strength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and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opulence,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and  </a:t>
            </a:r>
            <a:r>
              <a:rPr sz="2800" spc="150" dirty="0">
                <a:latin typeface="Times New Roman"/>
                <a:cs typeface="Times New Roman"/>
              </a:rPr>
              <a:t>protected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by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our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arms,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will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they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grudge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180" dirty="0">
                <a:latin typeface="Times New Roman"/>
                <a:cs typeface="Times New Roman"/>
              </a:rPr>
              <a:t>to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contribute  </a:t>
            </a:r>
            <a:r>
              <a:rPr sz="2800" spc="40" dirty="0">
                <a:latin typeface="Times New Roman"/>
                <a:cs typeface="Times New Roman"/>
              </a:rPr>
              <a:t>their </a:t>
            </a:r>
            <a:r>
              <a:rPr sz="2800" spc="-50" dirty="0">
                <a:latin typeface="Times New Roman"/>
                <a:cs typeface="Times New Roman"/>
              </a:rPr>
              <a:t>mite </a:t>
            </a:r>
            <a:r>
              <a:rPr sz="2800" spc="180" dirty="0">
                <a:latin typeface="Times New Roman"/>
                <a:cs typeface="Times New Roman"/>
              </a:rPr>
              <a:t>to </a:t>
            </a:r>
            <a:r>
              <a:rPr sz="2800" spc="-15" dirty="0">
                <a:latin typeface="Times New Roman"/>
                <a:cs typeface="Times New Roman"/>
              </a:rPr>
              <a:t>relieve </a:t>
            </a:r>
            <a:r>
              <a:rPr sz="2800" spc="100" dirty="0">
                <a:latin typeface="Times New Roman"/>
                <a:cs typeface="Times New Roman"/>
              </a:rPr>
              <a:t>us </a:t>
            </a:r>
            <a:r>
              <a:rPr sz="2800" spc="-45" dirty="0">
                <a:latin typeface="Times New Roman"/>
                <a:cs typeface="Times New Roman"/>
              </a:rPr>
              <a:t>from </a:t>
            </a:r>
            <a:r>
              <a:rPr sz="2800" spc="25" dirty="0">
                <a:latin typeface="Times New Roman"/>
                <a:cs typeface="Times New Roman"/>
              </a:rPr>
              <a:t>heavy </a:t>
            </a:r>
            <a:r>
              <a:rPr sz="2800" spc="-10" dirty="0">
                <a:latin typeface="Times New Roman"/>
                <a:cs typeface="Times New Roman"/>
              </a:rPr>
              <a:t>weight </a:t>
            </a:r>
            <a:r>
              <a:rPr sz="2800" spc="105" dirty="0">
                <a:latin typeface="Times New Roman"/>
                <a:cs typeface="Times New Roman"/>
              </a:rPr>
              <a:t>of </a:t>
            </a:r>
            <a:r>
              <a:rPr sz="2800" spc="130" dirty="0">
                <a:latin typeface="Times New Roman"/>
                <a:cs typeface="Times New Roman"/>
              </a:rPr>
              <a:t>the  </a:t>
            </a:r>
            <a:r>
              <a:rPr sz="2800" spc="100" dirty="0">
                <a:latin typeface="Times New Roman"/>
                <a:cs typeface="Times New Roman"/>
              </a:rPr>
              <a:t>burden </a:t>
            </a:r>
            <a:r>
              <a:rPr sz="2800" spc="-80" dirty="0">
                <a:latin typeface="Times New Roman"/>
                <a:cs typeface="Times New Roman"/>
              </a:rPr>
              <a:t>which </a:t>
            </a:r>
            <a:r>
              <a:rPr sz="2800" spc="-60" dirty="0">
                <a:latin typeface="Times New Roman"/>
                <a:cs typeface="Times New Roman"/>
              </a:rPr>
              <a:t>we </a:t>
            </a:r>
            <a:r>
              <a:rPr sz="2800" spc="-70" dirty="0">
                <a:latin typeface="Times New Roman"/>
                <a:cs typeface="Times New Roman"/>
              </a:rPr>
              <a:t>lie</a:t>
            </a:r>
            <a:r>
              <a:rPr sz="2800" spc="-42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Times New Roman"/>
                <a:cs typeface="Times New Roman"/>
              </a:rPr>
              <a:t>under?”</a:t>
            </a:r>
            <a:endParaRPr sz="2800">
              <a:latin typeface="Times New Roman"/>
              <a:cs typeface="Times New Roman"/>
            </a:endParaRPr>
          </a:p>
          <a:p>
            <a:pPr marL="3822700">
              <a:lnSpc>
                <a:spcPct val="100000"/>
              </a:lnSpc>
              <a:spcBef>
                <a:spcPts val="560"/>
              </a:spcBef>
            </a:pPr>
            <a:r>
              <a:rPr sz="2000" spc="5" dirty="0">
                <a:latin typeface="Times New Roman"/>
                <a:cs typeface="Times New Roman"/>
              </a:rPr>
              <a:t>-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Charles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Townshend,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British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Politician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15950"/>
            <a:ext cx="69970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0" spc="-290" dirty="0">
                <a:solidFill>
                  <a:srgbClr val="03607A"/>
                </a:solidFill>
                <a:latin typeface="Arial"/>
                <a:cs typeface="Arial"/>
              </a:rPr>
              <a:t>The </a:t>
            </a:r>
            <a:r>
              <a:rPr sz="4000" b="0" spc="-150" dirty="0">
                <a:solidFill>
                  <a:srgbClr val="03607A"/>
                </a:solidFill>
                <a:latin typeface="Arial"/>
                <a:cs typeface="Arial"/>
              </a:rPr>
              <a:t>colonists </a:t>
            </a:r>
            <a:r>
              <a:rPr sz="4000" b="0" spc="-300" dirty="0">
                <a:solidFill>
                  <a:srgbClr val="03607A"/>
                </a:solidFill>
                <a:latin typeface="Arial"/>
                <a:cs typeface="Arial"/>
              </a:rPr>
              <a:t>respond… </a:t>
            </a:r>
            <a:r>
              <a:rPr sz="4000" b="0" spc="-70" dirty="0">
                <a:solidFill>
                  <a:srgbClr val="03607A"/>
                </a:solidFill>
                <a:latin typeface="Arial"/>
                <a:cs typeface="Arial"/>
              </a:rPr>
              <a:t>well,</a:t>
            </a:r>
            <a:r>
              <a:rPr sz="4000" b="0" spc="-14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000" b="0" spc="-85" dirty="0">
                <a:solidFill>
                  <a:srgbClr val="03607A"/>
                </a:solidFill>
                <a:latin typeface="Arial"/>
                <a:cs typeface="Arial"/>
              </a:rPr>
              <a:t>they  </a:t>
            </a:r>
            <a:r>
              <a:rPr sz="4000" b="0" spc="-165" dirty="0">
                <a:solidFill>
                  <a:srgbClr val="03607A"/>
                </a:solidFill>
                <a:latin typeface="Arial"/>
                <a:cs typeface="Arial"/>
              </a:rPr>
              <a:t>respond </a:t>
            </a:r>
            <a:r>
              <a:rPr sz="4000" b="0" spc="15" dirty="0">
                <a:solidFill>
                  <a:srgbClr val="03607A"/>
                </a:solidFill>
                <a:latin typeface="Arial"/>
                <a:cs typeface="Arial"/>
              </a:rPr>
              <a:t>with </a:t>
            </a:r>
            <a:r>
              <a:rPr sz="4000" b="0" spc="-75" dirty="0">
                <a:solidFill>
                  <a:srgbClr val="03607A"/>
                </a:solidFill>
                <a:latin typeface="Arial"/>
                <a:cs typeface="Arial"/>
              </a:rPr>
              <a:t>“mixed</a:t>
            </a:r>
            <a:r>
              <a:rPr sz="4000" b="0" spc="-509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000" b="0" spc="-5" dirty="0">
                <a:solidFill>
                  <a:srgbClr val="03607A"/>
                </a:solidFill>
                <a:latin typeface="Arial"/>
                <a:cs typeface="Arial"/>
              </a:rPr>
              <a:t>maturity.”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968500"/>
            <a:ext cx="8044180" cy="439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630555" indent="-26670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200" spc="75" dirty="0">
                <a:latin typeface="Times New Roman"/>
                <a:cs typeface="Times New Roman"/>
              </a:rPr>
              <a:t>The </a:t>
            </a:r>
            <a:r>
              <a:rPr sz="2200" spc="90" dirty="0">
                <a:latin typeface="Times New Roman"/>
                <a:cs typeface="Times New Roman"/>
              </a:rPr>
              <a:t>governments </a:t>
            </a:r>
            <a:r>
              <a:rPr sz="2200" spc="10" dirty="0">
                <a:latin typeface="Times New Roman"/>
                <a:cs typeface="Times New Roman"/>
              </a:rPr>
              <a:t>of </a:t>
            </a:r>
            <a:r>
              <a:rPr sz="2200" spc="35" dirty="0">
                <a:latin typeface="Times New Roman"/>
                <a:cs typeface="Times New Roman"/>
              </a:rPr>
              <a:t>several </a:t>
            </a:r>
            <a:r>
              <a:rPr sz="2200" spc="55" dirty="0">
                <a:latin typeface="Times New Roman"/>
                <a:cs typeface="Times New Roman"/>
              </a:rPr>
              <a:t>colonies </a:t>
            </a:r>
            <a:r>
              <a:rPr sz="2200" spc="25" dirty="0">
                <a:latin typeface="Times New Roman"/>
                <a:cs typeface="Times New Roman"/>
              </a:rPr>
              <a:t>(i.e. Virginia,  </a:t>
            </a:r>
            <a:r>
              <a:rPr sz="2200" spc="75" dirty="0">
                <a:latin typeface="Times New Roman"/>
                <a:cs typeface="Times New Roman"/>
              </a:rPr>
              <a:t>Massachusetts)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issue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10" dirty="0">
                <a:latin typeface="Times New Roman"/>
                <a:cs typeface="Times New Roman"/>
              </a:rPr>
              <a:t>statements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to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Britain,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demanding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Times New Roman"/>
                <a:cs typeface="Times New Roman"/>
              </a:rPr>
              <a:t>fair  </a:t>
            </a:r>
            <a:r>
              <a:rPr sz="2200" spc="114" dirty="0">
                <a:latin typeface="Times New Roman"/>
                <a:cs typeface="Times New Roman"/>
              </a:rPr>
              <a:t>treatment.</a:t>
            </a:r>
            <a:endParaRPr sz="22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55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200" spc="40" dirty="0">
                <a:latin typeface="Times New Roman"/>
                <a:cs typeface="Times New Roman"/>
              </a:rPr>
              <a:t>They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hung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tax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collectors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in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effigy.</a:t>
            </a:r>
            <a:endParaRPr sz="2200">
              <a:latin typeface="Times New Roman"/>
              <a:cs typeface="Times New Roman"/>
            </a:endParaRPr>
          </a:p>
          <a:p>
            <a:pPr marL="279400" marR="1625600" indent="-266700">
              <a:lnSpc>
                <a:spcPct val="100000"/>
              </a:lnSpc>
              <a:spcBef>
                <a:spcPts val="55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200" spc="50" dirty="0">
                <a:latin typeface="Times New Roman"/>
                <a:cs typeface="Times New Roman"/>
              </a:rPr>
              <a:t>Sam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and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Abigail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Adams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65" dirty="0">
                <a:latin typeface="Times New Roman"/>
                <a:cs typeface="Times New Roman"/>
              </a:rPr>
              <a:t>led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new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75" dirty="0">
                <a:latin typeface="Times New Roman"/>
                <a:cs typeface="Times New Roman"/>
              </a:rPr>
              <a:t>“committee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of  </a:t>
            </a:r>
            <a:r>
              <a:rPr sz="2200" spc="65" dirty="0">
                <a:latin typeface="Times New Roman"/>
                <a:cs typeface="Times New Roman"/>
              </a:rPr>
              <a:t>correspondence.”</a:t>
            </a:r>
            <a:endParaRPr sz="2200">
              <a:latin typeface="Times New Roman"/>
              <a:cs typeface="Times New Roman"/>
            </a:endParaRPr>
          </a:p>
          <a:p>
            <a:pPr marL="279400" marR="5080" indent="-266700">
              <a:lnSpc>
                <a:spcPct val="100000"/>
              </a:lnSpc>
              <a:spcBef>
                <a:spcPts val="55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200" spc="50" dirty="0">
                <a:latin typeface="Times New Roman"/>
                <a:cs typeface="Times New Roman"/>
              </a:rPr>
              <a:t>Colonists </a:t>
            </a:r>
            <a:r>
              <a:rPr sz="2200" spc="105" dirty="0">
                <a:latin typeface="Times New Roman"/>
                <a:cs typeface="Times New Roman"/>
              </a:rPr>
              <a:t>storm </a:t>
            </a:r>
            <a:r>
              <a:rPr sz="2200" spc="130" dirty="0">
                <a:latin typeface="Times New Roman"/>
                <a:cs typeface="Times New Roman"/>
              </a:rPr>
              <a:t>the </a:t>
            </a:r>
            <a:r>
              <a:rPr sz="2200" spc="5" dirty="0">
                <a:latin typeface="Times New Roman"/>
                <a:cs typeface="Times New Roman"/>
              </a:rPr>
              <a:t>office </a:t>
            </a:r>
            <a:r>
              <a:rPr sz="2200" spc="10" dirty="0">
                <a:latin typeface="Times New Roman"/>
                <a:cs typeface="Times New Roman"/>
              </a:rPr>
              <a:t>of </a:t>
            </a:r>
            <a:r>
              <a:rPr sz="2200" spc="60" dirty="0">
                <a:latin typeface="Times New Roman"/>
                <a:cs typeface="Times New Roman"/>
              </a:rPr>
              <a:t>(tax </a:t>
            </a:r>
            <a:r>
              <a:rPr sz="2200" spc="55" dirty="0">
                <a:latin typeface="Times New Roman"/>
                <a:cs typeface="Times New Roman"/>
              </a:rPr>
              <a:t>collector) </a:t>
            </a:r>
            <a:r>
              <a:rPr sz="2200" spc="60" dirty="0">
                <a:latin typeface="Times New Roman"/>
                <a:cs typeface="Times New Roman"/>
              </a:rPr>
              <a:t>Andrew</a:t>
            </a:r>
            <a:r>
              <a:rPr sz="2200" spc="-34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Oliver… </a:t>
            </a:r>
            <a:r>
              <a:rPr sz="2200" spc="125" dirty="0">
                <a:latin typeface="Times New Roman"/>
                <a:cs typeface="Times New Roman"/>
              </a:rPr>
              <a:t>and  </a:t>
            </a:r>
            <a:r>
              <a:rPr sz="2200" spc="75" dirty="0">
                <a:latin typeface="Times New Roman"/>
                <a:cs typeface="Times New Roman"/>
              </a:rPr>
              <a:t>destroy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it.</a:t>
            </a:r>
            <a:endParaRPr sz="2200">
              <a:latin typeface="Times New Roman"/>
              <a:cs typeface="Times New Roman"/>
            </a:endParaRPr>
          </a:p>
          <a:p>
            <a:pPr marL="279400" marR="1081405" indent="-266700">
              <a:lnSpc>
                <a:spcPct val="100000"/>
              </a:lnSpc>
              <a:spcBef>
                <a:spcPts val="54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200" spc="55" dirty="0">
                <a:latin typeface="Times New Roman"/>
                <a:cs typeface="Times New Roman"/>
              </a:rPr>
              <a:t>Many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colonies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gathered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14" dirty="0">
                <a:latin typeface="Times New Roman"/>
                <a:cs typeface="Times New Roman"/>
              </a:rPr>
              <a:t>at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35" dirty="0">
                <a:latin typeface="Times New Roman"/>
                <a:cs typeface="Times New Roman"/>
              </a:rPr>
              <a:t>“Stamp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5" dirty="0">
                <a:latin typeface="Times New Roman"/>
                <a:cs typeface="Times New Roman"/>
              </a:rPr>
              <a:t>Act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Congress”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to  </a:t>
            </a:r>
            <a:r>
              <a:rPr sz="2200" spc="105" dirty="0">
                <a:latin typeface="Times New Roman"/>
                <a:cs typeface="Times New Roman"/>
              </a:rPr>
              <a:t>determine </a:t>
            </a:r>
            <a:r>
              <a:rPr sz="2200" spc="75" dirty="0">
                <a:latin typeface="Times New Roman"/>
                <a:cs typeface="Times New Roman"/>
              </a:rPr>
              <a:t>a </a:t>
            </a:r>
            <a:r>
              <a:rPr sz="2200" spc="55" dirty="0">
                <a:latin typeface="Times New Roman"/>
                <a:cs typeface="Times New Roman"/>
              </a:rPr>
              <a:t>unified, </a:t>
            </a:r>
            <a:r>
              <a:rPr sz="2200" spc="50" dirty="0">
                <a:latin typeface="Times New Roman"/>
                <a:cs typeface="Times New Roman"/>
              </a:rPr>
              <a:t>dignified</a:t>
            </a:r>
            <a:r>
              <a:rPr sz="2200" spc="-254" dirty="0">
                <a:latin typeface="Times New Roman"/>
                <a:cs typeface="Times New Roman"/>
              </a:rPr>
              <a:t> </a:t>
            </a:r>
            <a:r>
              <a:rPr sz="2200" spc="75" dirty="0">
                <a:latin typeface="Times New Roman"/>
                <a:cs typeface="Times New Roman"/>
              </a:rPr>
              <a:t>solution.</a:t>
            </a:r>
            <a:endParaRPr sz="2200">
              <a:latin typeface="Times New Roman"/>
              <a:cs typeface="Times New Roman"/>
            </a:endParaRPr>
          </a:p>
          <a:p>
            <a:pPr marL="279400" marR="1467485" indent="-266700">
              <a:lnSpc>
                <a:spcPct val="100000"/>
              </a:lnSpc>
              <a:spcBef>
                <a:spcPts val="55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200" spc="50" dirty="0">
                <a:latin typeface="Times New Roman"/>
                <a:cs typeface="Times New Roman"/>
              </a:rPr>
              <a:t>Colonists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storm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home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0" dirty="0">
                <a:latin typeface="Times New Roman"/>
                <a:cs typeface="Times New Roman"/>
              </a:rPr>
              <a:t>of</a:t>
            </a:r>
            <a:r>
              <a:rPr sz="2200" spc="0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(Lt.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Governor)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Thomas  </a:t>
            </a:r>
            <a:r>
              <a:rPr sz="2200" spc="40" dirty="0">
                <a:latin typeface="Times New Roman"/>
                <a:cs typeface="Times New Roman"/>
              </a:rPr>
              <a:t>Hutchinson… </a:t>
            </a:r>
            <a:r>
              <a:rPr sz="2200" spc="125" dirty="0">
                <a:latin typeface="Times New Roman"/>
                <a:cs typeface="Times New Roman"/>
              </a:rPr>
              <a:t>and </a:t>
            </a:r>
            <a:r>
              <a:rPr sz="2200" spc="75" dirty="0">
                <a:latin typeface="Times New Roman"/>
                <a:cs typeface="Times New Roman"/>
              </a:rPr>
              <a:t>destroy</a:t>
            </a:r>
            <a:r>
              <a:rPr sz="2200" spc="-19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it.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44500"/>
            <a:ext cx="627380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265" dirty="0">
                <a:solidFill>
                  <a:srgbClr val="03607A"/>
                </a:solidFill>
                <a:latin typeface="Arial"/>
                <a:cs typeface="Arial"/>
              </a:rPr>
              <a:t>Conclusion </a:t>
            </a:r>
            <a:r>
              <a:rPr sz="5000" b="0" spc="-10" dirty="0">
                <a:solidFill>
                  <a:srgbClr val="03607A"/>
                </a:solidFill>
                <a:latin typeface="Arial"/>
                <a:cs typeface="Arial"/>
              </a:rPr>
              <a:t>of </a:t>
            </a:r>
            <a:r>
              <a:rPr sz="5000" b="0" i="1" spc="-114" dirty="0">
                <a:solidFill>
                  <a:srgbClr val="03607A"/>
                </a:solidFill>
                <a:latin typeface="Arial"/>
                <a:cs typeface="Arial"/>
              </a:rPr>
              <a:t>this</a:t>
            </a:r>
            <a:r>
              <a:rPr sz="5000" b="0" i="1" spc="-50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b="0" spc="-475" dirty="0">
                <a:solidFill>
                  <a:srgbClr val="03607A"/>
                </a:solidFill>
                <a:latin typeface="Arial"/>
                <a:cs typeface="Arial"/>
              </a:rPr>
              <a:t>spat…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253490"/>
            <a:ext cx="7792720" cy="46431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45160" indent="-240029">
              <a:lnSpc>
                <a:spcPct val="100000"/>
              </a:lnSpc>
              <a:spcBef>
                <a:spcPts val="7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50" dirty="0">
                <a:latin typeface="Times New Roman"/>
                <a:cs typeface="Times New Roman"/>
              </a:rPr>
              <a:t>British </a:t>
            </a:r>
            <a:r>
              <a:rPr sz="2400" spc="85" dirty="0">
                <a:latin typeface="Times New Roman"/>
                <a:cs typeface="Times New Roman"/>
              </a:rPr>
              <a:t>Prime </a:t>
            </a:r>
            <a:r>
              <a:rPr sz="2400" spc="75" dirty="0">
                <a:latin typeface="Times New Roman"/>
                <a:cs typeface="Times New Roman"/>
              </a:rPr>
              <a:t>Minister </a:t>
            </a:r>
            <a:r>
              <a:rPr sz="2400" spc="40" dirty="0">
                <a:latin typeface="Times New Roman"/>
                <a:cs typeface="Times New Roman"/>
              </a:rPr>
              <a:t>Greenville loses </a:t>
            </a:r>
            <a:r>
              <a:rPr sz="2400" spc="75" dirty="0">
                <a:latin typeface="Times New Roman"/>
                <a:cs typeface="Times New Roman"/>
              </a:rPr>
              <a:t>his</a:t>
            </a:r>
            <a:r>
              <a:rPr sz="2400" spc="-31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job.</a:t>
            </a:r>
            <a:endParaRPr sz="2400">
              <a:latin typeface="Times New Roman"/>
              <a:cs typeface="Times New Roman"/>
            </a:endParaRPr>
          </a:p>
          <a:p>
            <a:pPr marL="645160" marR="53340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85" dirty="0">
                <a:latin typeface="Times New Roman"/>
                <a:cs typeface="Times New Roman"/>
              </a:rPr>
              <a:t>The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Brits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repeal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Stamp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Act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just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one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year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later,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but  </a:t>
            </a:r>
            <a:r>
              <a:rPr sz="2400" spc="80" dirty="0">
                <a:latin typeface="Times New Roman"/>
                <a:cs typeface="Times New Roman"/>
              </a:rPr>
              <a:t>would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threaten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colonies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even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while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doing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so.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3570"/>
              </a:lnSpc>
              <a:spcBef>
                <a:spcPts val="1030"/>
              </a:spcBef>
            </a:pPr>
            <a:r>
              <a:rPr sz="3200" spc="25" dirty="0">
                <a:latin typeface="Times New Roman"/>
                <a:cs typeface="Times New Roman"/>
              </a:rPr>
              <a:t>Parliament </a:t>
            </a:r>
            <a:r>
              <a:rPr sz="3200" spc="-185" dirty="0">
                <a:latin typeface="Times New Roman"/>
                <a:cs typeface="Times New Roman"/>
              </a:rPr>
              <a:t>has… </a:t>
            </a:r>
            <a:r>
              <a:rPr sz="3200" spc="-135" dirty="0">
                <a:latin typeface="Times New Roman"/>
                <a:cs typeface="Times New Roman"/>
              </a:rPr>
              <a:t>“full </a:t>
            </a:r>
            <a:r>
              <a:rPr sz="3200" spc="55" dirty="0">
                <a:latin typeface="Times New Roman"/>
                <a:cs typeface="Times New Roman"/>
              </a:rPr>
              <a:t>power </a:t>
            </a:r>
            <a:r>
              <a:rPr sz="3200" spc="135" dirty="0">
                <a:latin typeface="Times New Roman"/>
                <a:cs typeface="Times New Roman"/>
              </a:rPr>
              <a:t>and </a:t>
            </a:r>
            <a:r>
              <a:rPr sz="3200" spc="80" dirty="0">
                <a:latin typeface="Times New Roman"/>
                <a:cs typeface="Times New Roman"/>
              </a:rPr>
              <a:t>authority </a:t>
            </a:r>
            <a:r>
              <a:rPr sz="3200" spc="210" dirty="0">
                <a:latin typeface="Times New Roman"/>
                <a:cs typeface="Times New Roman"/>
              </a:rPr>
              <a:t>to  </a:t>
            </a:r>
            <a:r>
              <a:rPr sz="3200" spc="-25" dirty="0">
                <a:latin typeface="Times New Roman"/>
                <a:cs typeface="Times New Roman"/>
              </a:rPr>
              <a:t>make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-60" dirty="0">
                <a:latin typeface="Times New Roman"/>
                <a:cs typeface="Times New Roman"/>
              </a:rPr>
              <a:t>laws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135" dirty="0">
                <a:latin typeface="Times New Roman"/>
                <a:cs typeface="Times New Roman"/>
              </a:rPr>
              <a:t>and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185" dirty="0">
                <a:latin typeface="Times New Roman"/>
                <a:cs typeface="Times New Roman"/>
              </a:rPr>
              <a:t>statutes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125" dirty="0">
                <a:latin typeface="Times New Roman"/>
                <a:cs typeface="Times New Roman"/>
              </a:rPr>
              <a:t>of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40" dirty="0">
                <a:latin typeface="Times New Roman"/>
                <a:cs typeface="Times New Roman"/>
              </a:rPr>
              <a:t>sufficient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105" dirty="0">
                <a:latin typeface="Times New Roman"/>
                <a:cs typeface="Times New Roman"/>
              </a:rPr>
              <a:t>force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spc="140" dirty="0">
                <a:latin typeface="Times New Roman"/>
                <a:cs typeface="Times New Roman"/>
              </a:rPr>
              <a:t>and  </a:t>
            </a:r>
            <a:r>
              <a:rPr sz="3200" spc="-45" dirty="0">
                <a:latin typeface="Times New Roman"/>
                <a:cs typeface="Times New Roman"/>
              </a:rPr>
              <a:t>validity </a:t>
            </a:r>
            <a:r>
              <a:rPr sz="3200" spc="210" dirty="0">
                <a:latin typeface="Times New Roman"/>
                <a:cs typeface="Times New Roman"/>
              </a:rPr>
              <a:t>to </a:t>
            </a:r>
            <a:r>
              <a:rPr sz="3200" spc="50" dirty="0">
                <a:latin typeface="Times New Roman"/>
                <a:cs typeface="Times New Roman"/>
              </a:rPr>
              <a:t>bind </a:t>
            </a:r>
            <a:r>
              <a:rPr sz="3200" spc="155" dirty="0">
                <a:latin typeface="Times New Roman"/>
                <a:cs typeface="Times New Roman"/>
              </a:rPr>
              <a:t>the </a:t>
            </a:r>
            <a:r>
              <a:rPr sz="3200" spc="50" dirty="0">
                <a:latin typeface="Times New Roman"/>
                <a:cs typeface="Times New Roman"/>
              </a:rPr>
              <a:t>colonies </a:t>
            </a:r>
            <a:r>
              <a:rPr sz="3200" spc="135" dirty="0">
                <a:latin typeface="Times New Roman"/>
                <a:cs typeface="Times New Roman"/>
              </a:rPr>
              <a:t>and </a:t>
            </a:r>
            <a:r>
              <a:rPr sz="3200" spc="140" dirty="0">
                <a:latin typeface="Times New Roman"/>
                <a:cs typeface="Times New Roman"/>
              </a:rPr>
              <a:t>people </a:t>
            </a:r>
            <a:r>
              <a:rPr sz="3200" spc="125" dirty="0">
                <a:latin typeface="Times New Roman"/>
                <a:cs typeface="Times New Roman"/>
              </a:rPr>
              <a:t>of  </a:t>
            </a:r>
            <a:r>
              <a:rPr sz="3200" spc="5" dirty="0">
                <a:latin typeface="Times New Roman"/>
                <a:cs typeface="Times New Roman"/>
              </a:rPr>
              <a:t>America...in </a:t>
            </a:r>
            <a:r>
              <a:rPr sz="3200" spc="-105" dirty="0">
                <a:latin typeface="Times New Roman"/>
                <a:cs typeface="Times New Roman"/>
              </a:rPr>
              <a:t>all </a:t>
            </a:r>
            <a:r>
              <a:rPr sz="3200" spc="165" dirty="0">
                <a:latin typeface="Times New Roman"/>
                <a:cs typeface="Times New Roman"/>
              </a:rPr>
              <a:t>cases</a:t>
            </a:r>
            <a:r>
              <a:rPr sz="3200" spc="-280" dirty="0">
                <a:latin typeface="Times New Roman"/>
                <a:cs typeface="Times New Roman"/>
              </a:rPr>
              <a:t> </a:t>
            </a:r>
            <a:r>
              <a:rPr sz="3200" spc="15" dirty="0">
                <a:latin typeface="Times New Roman"/>
                <a:cs typeface="Times New Roman"/>
              </a:rPr>
              <a:t>whatsoever.“</a:t>
            </a:r>
            <a:endParaRPr sz="3200">
              <a:latin typeface="Times New Roman"/>
              <a:cs typeface="Times New Roman"/>
            </a:endParaRPr>
          </a:p>
          <a:p>
            <a:pPr marL="3670300">
              <a:lnSpc>
                <a:spcPts val="3495"/>
              </a:lnSpc>
            </a:pPr>
            <a:r>
              <a:rPr sz="3200" spc="25" dirty="0">
                <a:latin typeface="Times New Roman"/>
                <a:cs typeface="Times New Roman"/>
              </a:rPr>
              <a:t>-</a:t>
            </a:r>
            <a:r>
              <a:rPr sz="1800" i="1" spc="25" dirty="0">
                <a:latin typeface="Times New Roman"/>
                <a:cs typeface="Times New Roman"/>
              </a:rPr>
              <a:t>Declaratory </a:t>
            </a:r>
            <a:r>
              <a:rPr sz="1800" i="1" spc="75" dirty="0">
                <a:latin typeface="Times New Roman"/>
                <a:cs typeface="Times New Roman"/>
              </a:rPr>
              <a:t>Act </a:t>
            </a:r>
            <a:r>
              <a:rPr sz="1800" i="1" spc="35" dirty="0">
                <a:latin typeface="Times New Roman"/>
                <a:cs typeface="Times New Roman"/>
              </a:rPr>
              <a:t>of</a:t>
            </a:r>
            <a:r>
              <a:rPr sz="1800" i="1" spc="-210" dirty="0">
                <a:latin typeface="Times New Roman"/>
                <a:cs typeface="Times New Roman"/>
              </a:rPr>
              <a:t> </a:t>
            </a:r>
            <a:r>
              <a:rPr sz="1800" i="1" spc="-90" dirty="0">
                <a:latin typeface="Times New Roman"/>
                <a:cs typeface="Times New Roman"/>
              </a:rPr>
              <a:t>1767</a:t>
            </a:r>
            <a:endParaRPr sz="1800">
              <a:latin typeface="Times New Roman"/>
              <a:cs typeface="Times New Roman"/>
            </a:endParaRPr>
          </a:p>
          <a:p>
            <a:pPr marL="568960" marR="182245" indent="-241300">
              <a:lnSpc>
                <a:spcPct val="100000"/>
              </a:lnSpc>
              <a:spcBef>
                <a:spcPts val="1950"/>
              </a:spcBef>
              <a:buClr>
                <a:srgbClr val="0E6EC5"/>
              </a:buClr>
              <a:buFont typeface="Wingdings 2"/>
              <a:buChar char=""/>
              <a:tabLst>
                <a:tab pos="568960" algn="l"/>
              </a:tabLst>
            </a:pPr>
            <a:r>
              <a:rPr sz="2400" spc="150" dirty="0">
                <a:latin typeface="Times New Roman"/>
                <a:cs typeface="Times New Roman"/>
              </a:rPr>
              <a:t>What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message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have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the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British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and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the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colonists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sent  </a:t>
            </a:r>
            <a:r>
              <a:rPr sz="2400" spc="90" dirty="0">
                <a:latin typeface="Times New Roman"/>
                <a:cs typeface="Times New Roman"/>
              </a:rPr>
              <a:t>each </a:t>
            </a:r>
            <a:r>
              <a:rPr sz="2400" spc="125" dirty="0">
                <a:latin typeface="Times New Roman"/>
                <a:cs typeface="Times New Roman"/>
              </a:rPr>
              <a:t>other </a:t>
            </a:r>
            <a:r>
              <a:rPr sz="2400" spc="55" dirty="0">
                <a:latin typeface="Times New Roman"/>
                <a:cs typeface="Times New Roman"/>
              </a:rPr>
              <a:t>so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far?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715116"/>
            <a:ext cx="7811770" cy="590169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74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b="1" spc="155" dirty="0">
                <a:latin typeface="Times New Roman"/>
                <a:cs typeface="Times New Roman"/>
              </a:rPr>
              <a:t>Townshend </a:t>
            </a:r>
            <a:r>
              <a:rPr sz="2600" b="1" spc="30" dirty="0">
                <a:latin typeface="Times New Roman"/>
                <a:cs typeface="Times New Roman"/>
              </a:rPr>
              <a:t>Act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1767</a:t>
            </a:r>
            <a:endParaRPr sz="2600">
              <a:latin typeface="Times New Roman"/>
              <a:cs typeface="Times New Roman"/>
            </a:endParaRPr>
          </a:p>
          <a:p>
            <a:pPr marL="645160" lvl="1" indent="-240029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25" dirty="0">
                <a:latin typeface="Times New Roman"/>
                <a:cs typeface="Times New Roman"/>
              </a:rPr>
              <a:t>Levied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tax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glass,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lead,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paper,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paint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tea.</a:t>
            </a:r>
            <a:endParaRPr sz="2400">
              <a:latin typeface="Times New Roman"/>
              <a:cs typeface="Times New Roman"/>
            </a:endParaRPr>
          </a:p>
          <a:p>
            <a:pPr marL="645160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dirty="0">
                <a:latin typeface="Times New Roman"/>
                <a:cs typeface="Times New Roman"/>
              </a:rPr>
              <a:t>Also </a:t>
            </a:r>
            <a:r>
              <a:rPr sz="2400" spc="110" dirty="0">
                <a:latin typeface="Times New Roman"/>
                <a:cs typeface="Times New Roman"/>
              </a:rPr>
              <a:t>authorized </a:t>
            </a:r>
            <a:r>
              <a:rPr sz="2400" i="1" spc="55" dirty="0">
                <a:latin typeface="Times New Roman"/>
                <a:cs typeface="Times New Roman"/>
              </a:rPr>
              <a:t>writs </a:t>
            </a:r>
            <a:r>
              <a:rPr sz="2400" i="1" spc="50" dirty="0">
                <a:latin typeface="Times New Roman"/>
                <a:cs typeface="Times New Roman"/>
              </a:rPr>
              <a:t>of</a:t>
            </a:r>
            <a:r>
              <a:rPr sz="2400" i="1" spc="-280" dirty="0">
                <a:latin typeface="Times New Roman"/>
                <a:cs typeface="Times New Roman"/>
              </a:rPr>
              <a:t> </a:t>
            </a:r>
            <a:r>
              <a:rPr sz="2400" i="1" spc="50" dirty="0">
                <a:latin typeface="Times New Roman"/>
                <a:cs typeface="Times New Roman"/>
              </a:rPr>
              <a:t>assistance.</a:t>
            </a:r>
            <a:endParaRPr sz="2400">
              <a:latin typeface="Times New Roman"/>
              <a:cs typeface="Times New Roman"/>
            </a:endParaRPr>
          </a:p>
          <a:p>
            <a:pPr marL="645160" marR="70485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65" dirty="0">
                <a:latin typeface="Times New Roman"/>
                <a:cs typeface="Times New Roman"/>
              </a:rPr>
              <a:t>Established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new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courts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for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colonists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be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tried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(for  </a:t>
            </a:r>
            <a:r>
              <a:rPr sz="2400" spc="80" dirty="0">
                <a:latin typeface="Times New Roman"/>
                <a:cs typeface="Times New Roman"/>
              </a:rPr>
              <a:t>expected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protests?)</a:t>
            </a:r>
            <a:endParaRPr sz="2400">
              <a:latin typeface="Times New Roman"/>
              <a:cs typeface="Times New Roman"/>
            </a:endParaRPr>
          </a:p>
          <a:p>
            <a:pPr marL="645160" marR="703580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60" dirty="0">
                <a:latin typeface="Times New Roman"/>
                <a:cs typeface="Times New Roman"/>
              </a:rPr>
              <a:t>Colonists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responded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more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protests,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calls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for  </a:t>
            </a:r>
            <a:r>
              <a:rPr sz="2400" spc="75" dirty="0">
                <a:latin typeface="Times New Roman"/>
                <a:cs typeface="Times New Roman"/>
              </a:rPr>
              <a:t>boycotts, </a:t>
            </a:r>
            <a:r>
              <a:rPr sz="2400" spc="140" dirty="0">
                <a:latin typeface="Times New Roman"/>
                <a:cs typeface="Times New Roman"/>
              </a:rPr>
              <a:t>and </a:t>
            </a:r>
            <a:r>
              <a:rPr sz="2400" spc="65" dirty="0">
                <a:latin typeface="Times New Roman"/>
                <a:cs typeface="Times New Roman"/>
              </a:rPr>
              <a:t>smuggling </a:t>
            </a:r>
            <a:r>
              <a:rPr sz="2400" spc="15" dirty="0">
                <a:latin typeface="Times New Roman"/>
                <a:cs typeface="Times New Roman"/>
              </a:rPr>
              <a:t>of </a:t>
            </a:r>
            <a:r>
              <a:rPr sz="2400" spc="25" dirty="0">
                <a:latin typeface="Times New Roman"/>
                <a:cs typeface="Times New Roman"/>
              </a:rPr>
              <a:t>illegal</a:t>
            </a:r>
            <a:r>
              <a:rPr sz="2400" spc="-33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goods.</a:t>
            </a:r>
            <a:endParaRPr sz="2400">
              <a:latin typeface="Times New Roman"/>
              <a:cs typeface="Times New Roman"/>
            </a:endParaRPr>
          </a:p>
          <a:p>
            <a:pPr marL="645160" marR="5080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50" dirty="0">
                <a:latin typeface="Times New Roman"/>
                <a:cs typeface="Times New Roman"/>
              </a:rPr>
              <a:t>Eventually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(3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years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later),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taxes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goods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would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be  </a:t>
            </a:r>
            <a:r>
              <a:rPr sz="2400" spc="114" dirty="0">
                <a:latin typeface="Times New Roman"/>
                <a:cs typeface="Times New Roman"/>
              </a:rPr>
              <a:t>taken </a:t>
            </a:r>
            <a:r>
              <a:rPr sz="2400" spc="25" dirty="0">
                <a:latin typeface="Times New Roman"/>
                <a:cs typeface="Times New Roman"/>
              </a:rPr>
              <a:t>away, </a:t>
            </a:r>
            <a:r>
              <a:rPr sz="2400" spc="50" dirty="0">
                <a:latin typeface="Times New Roman"/>
                <a:cs typeface="Times New Roman"/>
              </a:rPr>
              <a:t>leaving only </a:t>
            </a:r>
            <a:r>
              <a:rPr sz="2400" spc="80" dirty="0">
                <a:latin typeface="Times New Roman"/>
                <a:cs typeface="Times New Roman"/>
              </a:rPr>
              <a:t>a </a:t>
            </a:r>
            <a:r>
              <a:rPr sz="2400" spc="110" dirty="0">
                <a:latin typeface="Times New Roman"/>
                <a:cs typeface="Times New Roman"/>
              </a:rPr>
              <a:t>tea</a:t>
            </a:r>
            <a:r>
              <a:rPr sz="2400" spc="-42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tax </a:t>
            </a:r>
            <a:r>
              <a:rPr sz="2400" spc="85" dirty="0">
                <a:latin typeface="Times New Roman"/>
                <a:cs typeface="Times New Roman"/>
              </a:rPr>
              <a:t>remaining.</a:t>
            </a:r>
            <a:endParaRPr sz="24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b="1" spc="110" dirty="0">
                <a:latin typeface="Times New Roman"/>
                <a:cs typeface="Times New Roman"/>
              </a:rPr>
              <a:t>Quartering </a:t>
            </a:r>
            <a:r>
              <a:rPr sz="2600" b="1" spc="30" dirty="0">
                <a:latin typeface="Times New Roman"/>
                <a:cs typeface="Times New Roman"/>
              </a:rPr>
              <a:t>Act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1765</a:t>
            </a:r>
            <a:endParaRPr sz="2600">
              <a:latin typeface="Times New Roman"/>
              <a:cs typeface="Times New Roman"/>
            </a:endParaRPr>
          </a:p>
          <a:p>
            <a:pPr marL="645160" marR="370840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55" dirty="0">
                <a:latin typeface="Times New Roman"/>
                <a:cs typeface="Times New Roman"/>
              </a:rPr>
              <a:t>Britain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asked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colonies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host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1,500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soldiers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and  </a:t>
            </a:r>
            <a:r>
              <a:rPr sz="2400" spc="65" dirty="0">
                <a:latin typeface="Times New Roman"/>
                <a:cs typeface="Times New Roman"/>
              </a:rPr>
              <a:t>supply </a:t>
            </a:r>
            <a:r>
              <a:rPr sz="2400" spc="155" dirty="0">
                <a:latin typeface="Times New Roman"/>
                <a:cs typeface="Times New Roman"/>
              </a:rPr>
              <a:t>them </a:t>
            </a:r>
            <a:r>
              <a:rPr sz="2400" spc="65" dirty="0">
                <a:latin typeface="Times New Roman"/>
                <a:cs typeface="Times New Roman"/>
              </a:rPr>
              <a:t>necessities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spc="-32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live.</a:t>
            </a:r>
            <a:endParaRPr sz="2400">
              <a:latin typeface="Times New Roman"/>
              <a:cs typeface="Times New Roman"/>
            </a:endParaRPr>
          </a:p>
          <a:p>
            <a:pPr marL="645160" marR="228600" lvl="1" indent="-240029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60" dirty="0">
                <a:latin typeface="Times New Roman"/>
                <a:cs typeface="Times New Roman"/>
              </a:rPr>
              <a:t>Colonists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flat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out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refused,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British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soldiers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had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to  </a:t>
            </a:r>
            <a:r>
              <a:rPr sz="2400" spc="65" dirty="0">
                <a:latin typeface="Times New Roman"/>
                <a:cs typeface="Times New Roman"/>
              </a:rPr>
              <a:t>sleep </a:t>
            </a:r>
            <a:r>
              <a:rPr sz="2400" spc="135" dirty="0">
                <a:latin typeface="Times New Roman"/>
                <a:cs typeface="Times New Roman"/>
              </a:rPr>
              <a:t>on </a:t>
            </a:r>
            <a:r>
              <a:rPr sz="2400" spc="105" dirty="0">
                <a:latin typeface="Times New Roman"/>
                <a:cs typeface="Times New Roman"/>
              </a:rPr>
              <a:t>their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ships.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484" y="0"/>
                </a:lnTo>
              </a:path>
            </a:pathLst>
          </a:custGeom>
          <a:ln w="3175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44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8890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34"/>
            <a:ext cx="4084954" cy="0"/>
          </a:xfrm>
          <a:custGeom>
            <a:avLst/>
            <a:gdLst/>
            <a:ahLst/>
            <a:cxnLst/>
            <a:rect l="l" t="t" r="r" b="b"/>
            <a:pathLst>
              <a:path w="4084954">
                <a:moveTo>
                  <a:pt x="0" y="0"/>
                </a:moveTo>
                <a:lnTo>
                  <a:pt x="4084515" y="0"/>
                </a:lnTo>
              </a:path>
            </a:pathLst>
          </a:custGeom>
          <a:ln w="8889">
            <a:solidFill>
              <a:srgbClr val="0079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859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127" y="0"/>
                </a:lnTo>
              </a:path>
            </a:pathLst>
          </a:custGeom>
          <a:ln w="10160">
            <a:solidFill>
              <a:srgbClr val="00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384"/>
            <a:ext cx="413385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7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1275"/>
            <a:ext cx="4158615" cy="0"/>
          </a:xfrm>
          <a:custGeom>
            <a:avLst/>
            <a:gdLst/>
            <a:ahLst/>
            <a:cxnLst/>
            <a:rect l="l" t="t" r="r" b="b"/>
            <a:pathLst>
              <a:path w="4158615">
                <a:moveTo>
                  <a:pt x="0" y="0"/>
                </a:moveTo>
                <a:lnTo>
                  <a:pt x="4158318" y="0"/>
                </a:lnTo>
              </a:path>
            </a:pathLst>
          </a:custGeom>
          <a:ln w="8890">
            <a:solidFill>
              <a:srgbClr val="007C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165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2914" y="0"/>
                </a:lnTo>
              </a:path>
            </a:pathLst>
          </a:custGeom>
          <a:ln w="8889">
            <a:solidFill>
              <a:srgbClr val="007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9055"/>
            <a:ext cx="4207510" cy="0"/>
          </a:xfrm>
          <a:custGeom>
            <a:avLst/>
            <a:gdLst/>
            <a:ahLst/>
            <a:cxnLst/>
            <a:rect l="l" t="t" r="r" b="b"/>
            <a:pathLst>
              <a:path w="4207510">
                <a:moveTo>
                  <a:pt x="0" y="0"/>
                </a:moveTo>
                <a:lnTo>
                  <a:pt x="4207510" y="0"/>
                </a:lnTo>
              </a:path>
            </a:pathLst>
          </a:custGeom>
          <a:ln w="8890">
            <a:solidFill>
              <a:srgbClr val="007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580"/>
            <a:ext cx="4241165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7F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6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28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80B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25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81" y="0"/>
                </a:moveTo>
                <a:lnTo>
                  <a:pt x="0" y="0"/>
                </a:lnTo>
                <a:lnTo>
                  <a:pt x="0" y="8890"/>
                </a:lnTo>
                <a:lnTo>
                  <a:pt x="4299428" y="8890"/>
                </a:lnTo>
                <a:lnTo>
                  <a:pt x="4270181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37128" y="0"/>
                </a:lnTo>
                <a:lnTo>
                  <a:pt x="911307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143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99428" y="0"/>
                </a:moveTo>
                <a:lnTo>
                  <a:pt x="0" y="0"/>
                </a:lnTo>
                <a:lnTo>
                  <a:pt x="0" y="8889"/>
                </a:lnTo>
                <a:lnTo>
                  <a:pt x="4328675" y="8889"/>
                </a:lnTo>
                <a:lnTo>
                  <a:pt x="4299428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13077" y="0"/>
                </a:lnTo>
                <a:lnTo>
                  <a:pt x="9089027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2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033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28675" y="0"/>
                </a:moveTo>
                <a:lnTo>
                  <a:pt x="0" y="0"/>
                </a:lnTo>
                <a:lnTo>
                  <a:pt x="0" y="8890"/>
                </a:lnTo>
                <a:lnTo>
                  <a:pt x="4357922" y="8890"/>
                </a:lnTo>
                <a:lnTo>
                  <a:pt x="432867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89027" y="0"/>
                </a:lnTo>
                <a:lnTo>
                  <a:pt x="906497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3B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922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76" y="0"/>
                </a:lnTo>
                <a:lnTo>
                  <a:pt x="9037490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4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90" y="0"/>
                </a:lnTo>
                <a:lnTo>
                  <a:pt x="901343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5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82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3" y="0"/>
                </a:moveTo>
                <a:lnTo>
                  <a:pt x="0" y="0"/>
                </a:lnTo>
                <a:lnTo>
                  <a:pt x="0" y="8889"/>
                </a:lnTo>
                <a:lnTo>
                  <a:pt x="4449840" y="8889"/>
                </a:lnTo>
                <a:lnTo>
                  <a:pt x="442059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13439" y="0"/>
                </a:lnTo>
                <a:lnTo>
                  <a:pt x="898938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6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371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49840" y="0"/>
                </a:moveTo>
                <a:lnTo>
                  <a:pt x="0" y="0"/>
                </a:lnTo>
                <a:lnTo>
                  <a:pt x="0" y="8890"/>
                </a:lnTo>
                <a:lnTo>
                  <a:pt x="4479087" y="8890"/>
                </a:lnTo>
                <a:lnTo>
                  <a:pt x="444984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89388" y="0"/>
                </a:lnTo>
                <a:lnTo>
                  <a:pt x="896533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7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460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79087" y="0"/>
                </a:moveTo>
                <a:lnTo>
                  <a:pt x="0" y="0"/>
                </a:lnTo>
                <a:lnTo>
                  <a:pt x="0" y="8890"/>
                </a:lnTo>
                <a:lnTo>
                  <a:pt x="4511292" y="8890"/>
                </a:lnTo>
                <a:lnTo>
                  <a:pt x="4495800" y="5079"/>
                </a:lnTo>
                <a:lnTo>
                  <a:pt x="447908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65338" y="0"/>
                </a:lnTo>
                <a:lnTo>
                  <a:pt x="894128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8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7" y="0"/>
                </a:lnTo>
                <a:lnTo>
                  <a:pt x="8913801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9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651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1" y="0"/>
                </a:lnTo>
                <a:lnTo>
                  <a:pt x="8889750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7398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3" y="0"/>
                </a:moveTo>
                <a:lnTo>
                  <a:pt x="0" y="0"/>
                </a:lnTo>
                <a:lnTo>
                  <a:pt x="0" y="8889"/>
                </a:lnTo>
                <a:lnTo>
                  <a:pt x="4624902" y="8889"/>
                </a:lnTo>
                <a:lnTo>
                  <a:pt x="458875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89750" y="0"/>
                </a:lnTo>
                <a:lnTo>
                  <a:pt x="8865699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828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24902" y="0"/>
                </a:moveTo>
                <a:lnTo>
                  <a:pt x="0" y="0"/>
                </a:lnTo>
                <a:lnTo>
                  <a:pt x="0" y="8890"/>
                </a:lnTo>
                <a:lnTo>
                  <a:pt x="4661051" y="8890"/>
                </a:lnTo>
                <a:lnTo>
                  <a:pt x="462490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65699" y="0"/>
                </a:lnTo>
                <a:lnTo>
                  <a:pt x="884164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917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61051" y="0"/>
                </a:moveTo>
                <a:lnTo>
                  <a:pt x="0" y="0"/>
                </a:lnTo>
                <a:lnTo>
                  <a:pt x="0" y="8889"/>
                </a:lnTo>
                <a:lnTo>
                  <a:pt x="4697200" y="8889"/>
                </a:lnTo>
                <a:lnTo>
                  <a:pt x="466105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41649" y="0"/>
                </a:lnTo>
                <a:lnTo>
                  <a:pt x="881759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D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0066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8" y="0"/>
                </a:lnTo>
                <a:lnTo>
                  <a:pt x="879011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108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12" y="0"/>
                </a:lnTo>
                <a:lnTo>
                  <a:pt x="8766061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2197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61" y="0"/>
                </a:moveTo>
                <a:lnTo>
                  <a:pt x="0" y="0"/>
                </a:lnTo>
                <a:lnTo>
                  <a:pt x="0" y="8890"/>
                </a:lnTo>
                <a:lnTo>
                  <a:pt x="4810810" y="8890"/>
                </a:lnTo>
                <a:lnTo>
                  <a:pt x="477466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66061" y="0"/>
                </a:lnTo>
                <a:lnTo>
                  <a:pt x="8759190" y="2540"/>
                </a:lnTo>
                <a:lnTo>
                  <a:pt x="87393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0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86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10810" y="0"/>
                </a:moveTo>
                <a:lnTo>
                  <a:pt x="0" y="0"/>
                </a:lnTo>
                <a:lnTo>
                  <a:pt x="0" y="8890"/>
                </a:lnTo>
                <a:lnTo>
                  <a:pt x="4846959" y="8890"/>
                </a:lnTo>
                <a:lnTo>
                  <a:pt x="481081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39346" y="0"/>
                </a:lnTo>
                <a:lnTo>
                  <a:pt x="8711565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3749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46959" y="0"/>
                </a:moveTo>
                <a:lnTo>
                  <a:pt x="0" y="0"/>
                </a:lnTo>
                <a:lnTo>
                  <a:pt x="0" y="8889"/>
                </a:lnTo>
                <a:lnTo>
                  <a:pt x="4883107" y="8889"/>
                </a:lnTo>
                <a:lnTo>
                  <a:pt x="484695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11564" y="0"/>
                </a:lnTo>
                <a:lnTo>
                  <a:pt x="8683783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463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683783" y="0"/>
                </a:lnTo>
                <a:lnTo>
                  <a:pt x="865203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2565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33" y="0"/>
                </a:lnTo>
                <a:lnTo>
                  <a:pt x="8624252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6542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0"/>
                </a:moveTo>
                <a:lnTo>
                  <a:pt x="0" y="0"/>
                </a:lnTo>
                <a:lnTo>
                  <a:pt x="0" y="8890"/>
                </a:lnTo>
                <a:lnTo>
                  <a:pt x="4996718" y="8890"/>
                </a:lnTo>
                <a:lnTo>
                  <a:pt x="496056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24252" y="0"/>
                </a:lnTo>
                <a:lnTo>
                  <a:pt x="859647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743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96718" y="0"/>
                </a:moveTo>
                <a:lnTo>
                  <a:pt x="0" y="0"/>
                </a:lnTo>
                <a:lnTo>
                  <a:pt x="0" y="8889"/>
                </a:lnTo>
                <a:lnTo>
                  <a:pt x="5032867" y="8889"/>
                </a:lnTo>
                <a:lnTo>
                  <a:pt x="499671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96471" y="0"/>
                </a:lnTo>
                <a:lnTo>
                  <a:pt x="85686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6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832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032867" y="0"/>
                </a:moveTo>
                <a:lnTo>
                  <a:pt x="0" y="0"/>
                </a:lnTo>
                <a:lnTo>
                  <a:pt x="0" y="8890"/>
                </a:lnTo>
                <a:lnTo>
                  <a:pt x="5069015" y="8890"/>
                </a:lnTo>
                <a:lnTo>
                  <a:pt x="503286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68690" y="0"/>
                </a:lnTo>
                <a:lnTo>
                  <a:pt x="854090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29210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8" y="0"/>
                </a:lnTo>
                <a:lnTo>
                  <a:pt x="8509158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9158" y="0"/>
                </a:lnTo>
                <a:lnTo>
                  <a:pt x="8505190" y="1270"/>
                </a:lnTo>
                <a:lnTo>
                  <a:pt x="847851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111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352040" y="0"/>
                </a:moveTo>
                <a:lnTo>
                  <a:pt x="0" y="0"/>
                </a:lnTo>
                <a:lnTo>
                  <a:pt x="0" y="8890"/>
                </a:lnTo>
                <a:lnTo>
                  <a:pt x="2197166" y="8890"/>
                </a:lnTo>
                <a:lnTo>
                  <a:pt x="2352040" y="0"/>
                </a:lnTo>
                <a:close/>
              </a:path>
              <a:path w="9144000" h="8889">
                <a:moveTo>
                  <a:pt x="5146477" y="0"/>
                </a:moveTo>
                <a:lnTo>
                  <a:pt x="2824480" y="0"/>
                </a:lnTo>
                <a:lnTo>
                  <a:pt x="2966061" y="8890"/>
                </a:lnTo>
                <a:lnTo>
                  <a:pt x="5182626" y="8890"/>
                </a:lnTo>
                <a:lnTo>
                  <a:pt x="514647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78519" y="0"/>
                </a:lnTo>
                <a:lnTo>
                  <a:pt x="8447404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200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197166" y="0"/>
                </a:moveTo>
                <a:lnTo>
                  <a:pt x="0" y="0"/>
                </a:lnTo>
                <a:lnTo>
                  <a:pt x="0" y="8889"/>
                </a:lnTo>
                <a:lnTo>
                  <a:pt x="2042293" y="8889"/>
                </a:lnTo>
                <a:lnTo>
                  <a:pt x="2197166" y="0"/>
                </a:lnTo>
                <a:close/>
              </a:path>
              <a:path w="9144000" h="8889">
                <a:moveTo>
                  <a:pt x="5182626" y="0"/>
                </a:moveTo>
                <a:lnTo>
                  <a:pt x="2966061" y="0"/>
                </a:lnTo>
                <a:lnTo>
                  <a:pt x="3107642" y="8889"/>
                </a:lnTo>
                <a:lnTo>
                  <a:pt x="5218774" y="8889"/>
                </a:lnTo>
                <a:lnTo>
                  <a:pt x="5182626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47404" y="0"/>
                </a:lnTo>
                <a:lnTo>
                  <a:pt x="84162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3289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042293" y="0"/>
                </a:moveTo>
                <a:lnTo>
                  <a:pt x="0" y="0"/>
                </a:lnTo>
                <a:lnTo>
                  <a:pt x="0" y="10160"/>
                </a:lnTo>
                <a:lnTo>
                  <a:pt x="1905606" y="10160"/>
                </a:lnTo>
                <a:lnTo>
                  <a:pt x="1931670" y="6350"/>
                </a:lnTo>
                <a:lnTo>
                  <a:pt x="2042293" y="0"/>
                </a:lnTo>
                <a:close/>
              </a:path>
              <a:path w="9144000" h="10160">
                <a:moveTo>
                  <a:pt x="5218774" y="0"/>
                </a:moveTo>
                <a:lnTo>
                  <a:pt x="3107642" y="0"/>
                </a:lnTo>
                <a:lnTo>
                  <a:pt x="3269450" y="10160"/>
                </a:lnTo>
                <a:lnTo>
                  <a:pt x="5260087" y="10160"/>
                </a:lnTo>
                <a:lnTo>
                  <a:pt x="5218774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16290" y="0"/>
                </a:lnTo>
                <a:lnTo>
                  <a:pt x="8380729" y="10160"/>
                </a:lnTo>
                <a:lnTo>
                  <a:pt x="9127807" y="10160"/>
                </a:lnTo>
                <a:lnTo>
                  <a:pt x="9144000" y="4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  <a:path w="9102725" h="8889">
                <a:moveTo>
                  <a:pt x="5300834" y="0"/>
                </a:moveTo>
                <a:lnTo>
                  <a:pt x="3393006" y="0"/>
                </a:lnTo>
                <a:lnTo>
                  <a:pt x="3471501" y="8890"/>
                </a:lnTo>
                <a:lnTo>
                  <a:pt x="5345030" y="8890"/>
                </a:lnTo>
                <a:lnTo>
                  <a:pt x="5300834" y="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14" y="0"/>
                </a:lnTo>
                <a:lnTo>
                  <a:pt x="8318499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9E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56870"/>
            <a:ext cx="9077960" cy="8890"/>
          </a:xfrm>
          <a:custGeom>
            <a:avLst/>
            <a:gdLst/>
            <a:ahLst/>
            <a:cxnLst/>
            <a:rect l="l" t="t" r="r" b="b"/>
            <a:pathLst>
              <a:path w="9077960" h="8889">
                <a:moveTo>
                  <a:pt x="1783974" y="0"/>
                </a:moveTo>
                <a:lnTo>
                  <a:pt x="0" y="0"/>
                </a:lnTo>
                <a:lnTo>
                  <a:pt x="0" y="8889"/>
                </a:lnTo>
                <a:lnTo>
                  <a:pt x="1723159" y="8889"/>
                </a:lnTo>
                <a:lnTo>
                  <a:pt x="1783974" y="0"/>
                </a:lnTo>
                <a:close/>
              </a:path>
              <a:path w="9077960" h="8889">
                <a:moveTo>
                  <a:pt x="5345030" y="0"/>
                </a:moveTo>
                <a:lnTo>
                  <a:pt x="3471501" y="0"/>
                </a:lnTo>
                <a:lnTo>
                  <a:pt x="3549995" y="8889"/>
                </a:lnTo>
                <a:lnTo>
                  <a:pt x="5389226" y="8889"/>
                </a:lnTo>
                <a:lnTo>
                  <a:pt x="5345030" y="0"/>
                </a:lnTo>
                <a:close/>
              </a:path>
              <a:path w="9077960" h="8889">
                <a:moveTo>
                  <a:pt x="9077642" y="0"/>
                </a:moveTo>
                <a:lnTo>
                  <a:pt x="8318499" y="0"/>
                </a:lnTo>
                <a:lnTo>
                  <a:pt x="8287384" y="8889"/>
                </a:lnTo>
                <a:lnTo>
                  <a:pt x="9052560" y="8889"/>
                </a:lnTo>
                <a:lnTo>
                  <a:pt x="9077642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65759"/>
            <a:ext cx="9052560" cy="8890"/>
          </a:xfrm>
          <a:custGeom>
            <a:avLst/>
            <a:gdLst/>
            <a:ahLst/>
            <a:cxnLst/>
            <a:rect l="l" t="t" r="r" b="b"/>
            <a:pathLst>
              <a:path w="9052560" h="8889">
                <a:moveTo>
                  <a:pt x="1723159" y="0"/>
                </a:moveTo>
                <a:lnTo>
                  <a:pt x="0" y="0"/>
                </a:lnTo>
                <a:lnTo>
                  <a:pt x="0" y="8889"/>
                </a:lnTo>
                <a:lnTo>
                  <a:pt x="1662343" y="8889"/>
                </a:lnTo>
                <a:lnTo>
                  <a:pt x="1723159" y="0"/>
                </a:lnTo>
                <a:close/>
              </a:path>
              <a:path w="9052560" h="8889">
                <a:moveTo>
                  <a:pt x="5389226" y="0"/>
                </a:moveTo>
                <a:lnTo>
                  <a:pt x="3549995" y="0"/>
                </a:lnTo>
                <a:lnTo>
                  <a:pt x="3628489" y="8889"/>
                </a:lnTo>
                <a:lnTo>
                  <a:pt x="5433422" y="8889"/>
                </a:lnTo>
                <a:lnTo>
                  <a:pt x="5389226" y="0"/>
                </a:lnTo>
                <a:close/>
              </a:path>
              <a:path w="9052560" h="8889">
                <a:moveTo>
                  <a:pt x="9052560" y="0"/>
                </a:moveTo>
                <a:lnTo>
                  <a:pt x="8287384" y="0"/>
                </a:lnTo>
                <a:lnTo>
                  <a:pt x="8256270" y="8889"/>
                </a:lnTo>
                <a:lnTo>
                  <a:pt x="9022334" y="8889"/>
                </a:lnTo>
                <a:lnTo>
                  <a:pt x="9052560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74650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  <a:path w="9022715" h="10160">
                <a:moveTo>
                  <a:pt x="5433422" y="0"/>
                </a:moveTo>
                <a:lnTo>
                  <a:pt x="3628489" y="0"/>
                </a:lnTo>
                <a:lnTo>
                  <a:pt x="3718197" y="10160"/>
                </a:lnTo>
                <a:lnTo>
                  <a:pt x="5483932" y="10160"/>
                </a:lnTo>
                <a:lnTo>
                  <a:pt x="5433422" y="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69" y="0"/>
                </a:lnTo>
                <a:lnTo>
                  <a:pt x="8220709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A1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92839" y="0"/>
                </a:moveTo>
                <a:lnTo>
                  <a:pt x="0" y="0"/>
                </a:lnTo>
                <a:lnTo>
                  <a:pt x="0" y="8889"/>
                </a:lnTo>
                <a:lnTo>
                  <a:pt x="1538565" y="8889"/>
                </a:lnTo>
                <a:lnTo>
                  <a:pt x="1549400" y="6350"/>
                </a:lnTo>
                <a:lnTo>
                  <a:pt x="1592839" y="0"/>
                </a:lnTo>
                <a:close/>
              </a:path>
              <a:path w="8987790" h="8889">
                <a:moveTo>
                  <a:pt x="5483932" y="0"/>
                </a:moveTo>
                <a:lnTo>
                  <a:pt x="3718197" y="0"/>
                </a:lnTo>
                <a:lnTo>
                  <a:pt x="3796691" y="8889"/>
                </a:lnTo>
                <a:lnTo>
                  <a:pt x="5528128" y="8889"/>
                </a:lnTo>
                <a:lnTo>
                  <a:pt x="5483932" y="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709" y="0"/>
                </a:lnTo>
                <a:lnTo>
                  <a:pt x="8182966" y="8889"/>
                </a:lnTo>
                <a:lnTo>
                  <a:pt x="8957564" y="8889"/>
                </a:lnTo>
                <a:lnTo>
                  <a:pt x="898779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393700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  <a:path w="8957945" h="8889">
                <a:moveTo>
                  <a:pt x="5528128" y="0"/>
                </a:moveTo>
                <a:lnTo>
                  <a:pt x="3796691" y="0"/>
                </a:lnTo>
                <a:lnTo>
                  <a:pt x="3875185" y="8889"/>
                </a:lnTo>
                <a:lnTo>
                  <a:pt x="5572324" y="8889"/>
                </a:lnTo>
                <a:lnTo>
                  <a:pt x="5528128" y="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6" y="0"/>
                </a:lnTo>
                <a:lnTo>
                  <a:pt x="8145222" y="8889"/>
                </a:lnTo>
                <a:lnTo>
                  <a:pt x="8927338" y="8889"/>
                </a:lnTo>
                <a:lnTo>
                  <a:pt x="8957564" y="0"/>
                </a:lnTo>
                <a:close/>
              </a:path>
            </a:pathLst>
          </a:custGeom>
          <a:solidFill>
            <a:srgbClr val="00A3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402590"/>
            <a:ext cx="8927465" cy="8890"/>
          </a:xfrm>
          <a:custGeom>
            <a:avLst/>
            <a:gdLst/>
            <a:ahLst/>
            <a:cxnLst/>
            <a:rect l="l" t="t" r="r" b="b"/>
            <a:pathLst>
              <a:path w="8927465" h="8890">
                <a:moveTo>
                  <a:pt x="1500643" y="0"/>
                </a:moveTo>
                <a:lnTo>
                  <a:pt x="0" y="0"/>
                </a:lnTo>
                <a:lnTo>
                  <a:pt x="0" y="8889"/>
                </a:lnTo>
                <a:lnTo>
                  <a:pt x="1462722" y="8889"/>
                </a:lnTo>
                <a:lnTo>
                  <a:pt x="1500643" y="0"/>
                </a:lnTo>
                <a:close/>
              </a:path>
              <a:path w="8927465" h="8890">
                <a:moveTo>
                  <a:pt x="5572324" y="0"/>
                </a:moveTo>
                <a:lnTo>
                  <a:pt x="3875185" y="0"/>
                </a:lnTo>
                <a:lnTo>
                  <a:pt x="3953679" y="8889"/>
                </a:lnTo>
                <a:lnTo>
                  <a:pt x="5616520" y="8889"/>
                </a:lnTo>
                <a:lnTo>
                  <a:pt x="5572324" y="0"/>
                </a:lnTo>
                <a:close/>
              </a:path>
              <a:path w="8927465" h="8890">
                <a:moveTo>
                  <a:pt x="8927338" y="0"/>
                </a:moveTo>
                <a:lnTo>
                  <a:pt x="8145222" y="0"/>
                </a:lnTo>
                <a:lnTo>
                  <a:pt x="8107479" y="8889"/>
                </a:lnTo>
                <a:lnTo>
                  <a:pt x="8897112" y="8889"/>
                </a:lnTo>
                <a:lnTo>
                  <a:pt x="8927338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411480"/>
            <a:ext cx="8897620" cy="8890"/>
          </a:xfrm>
          <a:custGeom>
            <a:avLst/>
            <a:gdLst/>
            <a:ahLst/>
            <a:cxnLst/>
            <a:rect l="l" t="t" r="r" b="b"/>
            <a:pathLst>
              <a:path w="8897620" h="8890">
                <a:moveTo>
                  <a:pt x="1462722" y="0"/>
                </a:moveTo>
                <a:lnTo>
                  <a:pt x="0" y="0"/>
                </a:lnTo>
                <a:lnTo>
                  <a:pt x="0" y="8890"/>
                </a:lnTo>
                <a:lnTo>
                  <a:pt x="1424801" y="8890"/>
                </a:lnTo>
                <a:lnTo>
                  <a:pt x="1462722" y="0"/>
                </a:lnTo>
                <a:close/>
              </a:path>
              <a:path w="8897620" h="8890">
                <a:moveTo>
                  <a:pt x="5616520" y="0"/>
                </a:moveTo>
                <a:lnTo>
                  <a:pt x="3953679" y="0"/>
                </a:lnTo>
                <a:lnTo>
                  <a:pt x="4032173" y="8890"/>
                </a:lnTo>
                <a:lnTo>
                  <a:pt x="5660716" y="8890"/>
                </a:lnTo>
                <a:lnTo>
                  <a:pt x="5616520" y="0"/>
                </a:lnTo>
                <a:close/>
              </a:path>
              <a:path w="8897620" h="8890">
                <a:moveTo>
                  <a:pt x="8897112" y="0"/>
                </a:moveTo>
                <a:lnTo>
                  <a:pt x="8107479" y="0"/>
                </a:lnTo>
                <a:lnTo>
                  <a:pt x="8069735" y="8890"/>
                </a:lnTo>
                <a:lnTo>
                  <a:pt x="8864351" y="8890"/>
                </a:lnTo>
                <a:lnTo>
                  <a:pt x="8879840" y="5080"/>
                </a:lnTo>
                <a:lnTo>
                  <a:pt x="8897112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  <a:path w="8864600" h="10159">
                <a:moveTo>
                  <a:pt x="5660716" y="0"/>
                </a:moveTo>
                <a:lnTo>
                  <a:pt x="4032173" y="0"/>
                </a:lnTo>
                <a:lnTo>
                  <a:pt x="4121881" y="10159"/>
                </a:lnTo>
                <a:lnTo>
                  <a:pt x="5711226" y="10159"/>
                </a:lnTo>
                <a:lnTo>
                  <a:pt x="5660716" y="0"/>
                </a:lnTo>
                <a:close/>
              </a:path>
              <a:path w="8864600" h="10159">
                <a:moveTo>
                  <a:pt x="8864351" y="0"/>
                </a:moveTo>
                <a:lnTo>
                  <a:pt x="8069735" y="0"/>
                </a:lnTo>
                <a:lnTo>
                  <a:pt x="8026600" y="10159"/>
                </a:lnTo>
                <a:lnTo>
                  <a:pt x="8823048" y="10159"/>
                </a:lnTo>
                <a:lnTo>
                  <a:pt x="8864351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430530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  <a:path w="8823325" h="8890">
                <a:moveTo>
                  <a:pt x="5711226" y="0"/>
                </a:moveTo>
                <a:lnTo>
                  <a:pt x="4121881" y="0"/>
                </a:lnTo>
                <a:lnTo>
                  <a:pt x="4200375" y="8890"/>
                </a:lnTo>
                <a:lnTo>
                  <a:pt x="5762485" y="8890"/>
                </a:lnTo>
                <a:lnTo>
                  <a:pt x="5717540" y="1270"/>
                </a:lnTo>
                <a:lnTo>
                  <a:pt x="5711226" y="0"/>
                </a:lnTo>
                <a:close/>
              </a:path>
              <a:path w="8823325" h="8890">
                <a:moveTo>
                  <a:pt x="8823048" y="0"/>
                </a:moveTo>
                <a:lnTo>
                  <a:pt x="8026600" y="0"/>
                </a:lnTo>
                <a:lnTo>
                  <a:pt x="7988857" y="8890"/>
                </a:lnTo>
                <a:lnTo>
                  <a:pt x="8786909" y="8890"/>
                </a:lnTo>
                <a:lnTo>
                  <a:pt x="8823048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439419"/>
            <a:ext cx="8787130" cy="8890"/>
          </a:xfrm>
          <a:custGeom>
            <a:avLst/>
            <a:gdLst/>
            <a:ahLst/>
            <a:cxnLst/>
            <a:rect l="l" t="t" r="r" b="b"/>
            <a:pathLst>
              <a:path w="8787130" h="8890">
                <a:moveTo>
                  <a:pt x="1343540" y="0"/>
                </a:moveTo>
                <a:lnTo>
                  <a:pt x="0" y="0"/>
                </a:lnTo>
                <a:lnTo>
                  <a:pt x="0" y="8889"/>
                </a:lnTo>
                <a:lnTo>
                  <a:pt x="1305619" y="8889"/>
                </a:lnTo>
                <a:lnTo>
                  <a:pt x="1343540" y="0"/>
                </a:lnTo>
                <a:close/>
              </a:path>
              <a:path w="8787130" h="8890">
                <a:moveTo>
                  <a:pt x="5762485" y="0"/>
                </a:moveTo>
                <a:lnTo>
                  <a:pt x="4200375" y="0"/>
                </a:lnTo>
                <a:lnTo>
                  <a:pt x="4278869" y="8889"/>
                </a:lnTo>
                <a:lnTo>
                  <a:pt x="5814921" y="8889"/>
                </a:lnTo>
                <a:lnTo>
                  <a:pt x="5762485" y="0"/>
                </a:lnTo>
                <a:close/>
              </a:path>
              <a:path w="8787130" h="8890">
                <a:moveTo>
                  <a:pt x="8786909" y="0"/>
                </a:moveTo>
                <a:lnTo>
                  <a:pt x="7988857" y="0"/>
                </a:lnTo>
                <a:lnTo>
                  <a:pt x="7951113" y="8889"/>
                </a:lnTo>
                <a:lnTo>
                  <a:pt x="8750769" y="8889"/>
                </a:lnTo>
                <a:lnTo>
                  <a:pt x="8786909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448309"/>
            <a:ext cx="8750935" cy="8890"/>
          </a:xfrm>
          <a:custGeom>
            <a:avLst/>
            <a:gdLst/>
            <a:ahLst/>
            <a:cxnLst/>
            <a:rect l="l" t="t" r="r" b="b"/>
            <a:pathLst>
              <a:path w="8750935" h="8890">
                <a:moveTo>
                  <a:pt x="1305619" y="0"/>
                </a:moveTo>
                <a:lnTo>
                  <a:pt x="0" y="0"/>
                </a:lnTo>
                <a:lnTo>
                  <a:pt x="0" y="8889"/>
                </a:lnTo>
                <a:lnTo>
                  <a:pt x="1267698" y="8889"/>
                </a:lnTo>
                <a:lnTo>
                  <a:pt x="1305619" y="0"/>
                </a:lnTo>
                <a:close/>
              </a:path>
              <a:path w="8750935" h="8890">
                <a:moveTo>
                  <a:pt x="5814921" y="0"/>
                </a:moveTo>
                <a:lnTo>
                  <a:pt x="4278869" y="0"/>
                </a:lnTo>
                <a:lnTo>
                  <a:pt x="4357364" y="8889"/>
                </a:lnTo>
                <a:lnTo>
                  <a:pt x="5867356" y="8889"/>
                </a:lnTo>
                <a:lnTo>
                  <a:pt x="5814921" y="0"/>
                </a:lnTo>
                <a:close/>
              </a:path>
              <a:path w="8750935" h="8890">
                <a:moveTo>
                  <a:pt x="8750769" y="0"/>
                </a:moveTo>
                <a:lnTo>
                  <a:pt x="7951113" y="0"/>
                </a:lnTo>
                <a:lnTo>
                  <a:pt x="7913370" y="8889"/>
                </a:lnTo>
                <a:lnTo>
                  <a:pt x="8714629" y="8889"/>
                </a:lnTo>
                <a:lnTo>
                  <a:pt x="8750769" y="0"/>
                </a:lnTo>
                <a:close/>
              </a:path>
            </a:pathLst>
          </a:custGeom>
          <a:solidFill>
            <a:srgbClr val="00A9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457200"/>
            <a:ext cx="8714740" cy="8890"/>
          </a:xfrm>
          <a:custGeom>
            <a:avLst/>
            <a:gdLst/>
            <a:ahLst/>
            <a:cxnLst/>
            <a:rect l="l" t="t" r="r" b="b"/>
            <a:pathLst>
              <a:path w="8714740" h="8890">
                <a:moveTo>
                  <a:pt x="1267698" y="0"/>
                </a:moveTo>
                <a:lnTo>
                  <a:pt x="0" y="0"/>
                </a:lnTo>
                <a:lnTo>
                  <a:pt x="0" y="8889"/>
                </a:lnTo>
                <a:lnTo>
                  <a:pt x="1229776" y="8889"/>
                </a:lnTo>
                <a:lnTo>
                  <a:pt x="1267698" y="0"/>
                </a:lnTo>
                <a:close/>
              </a:path>
              <a:path w="8714740" h="8890">
                <a:moveTo>
                  <a:pt x="5867356" y="0"/>
                </a:moveTo>
                <a:lnTo>
                  <a:pt x="4357364" y="0"/>
                </a:lnTo>
                <a:lnTo>
                  <a:pt x="4435858" y="8889"/>
                </a:lnTo>
                <a:lnTo>
                  <a:pt x="5919792" y="8889"/>
                </a:lnTo>
                <a:lnTo>
                  <a:pt x="5867356" y="0"/>
                </a:lnTo>
                <a:close/>
              </a:path>
              <a:path w="8714740" h="8890">
                <a:moveTo>
                  <a:pt x="8714629" y="0"/>
                </a:moveTo>
                <a:lnTo>
                  <a:pt x="7913370" y="0"/>
                </a:lnTo>
                <a:lnTo>
                  <a:pt x="7867287" y="8889"/>
                </a:lnTo>
                <a:lnTo>
                  <a:pt x="8678489" y="8889"/>
                </a:lnTo>
                <a:lnTo>
                  <a:pt x="8714629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66090"/>
            <a:ext cx="8678545" cy="10160"/>
          </a:xfrm>
          <a:custGeom>
            <a:avLst/>
            <a:gdLst/>
            <a:ahLst/>
            <a:cxnLst/>
            <a:rect l="l" t="t" r="r" b="b"/>
            <a:pathLst>
              <a:path w="8678545" h="10159">
                <a:moveTo>
                  <a:pt x="1229776" y="0"/>
                </a:moveTo>
                <a:lnTo>
                  <a:pt x="0" y="0"/>
                </a:lnTo>
                <a:lnTo>
                  <a:pt x="0" y="10160"/>
                </a:lnTo>
                <a:lnTo>
                  <a:pt x="1191069" y="10160"/>
                </a:lnTo>
                <a:lnTo>
                  <a:pt x="1202690" y="6350"/>
                </a:lnTo>
                <a:lnTo>
                  <a:pt x="1229776" y="0"/>
                </a:lnTo>
                <a:close/>
              </a:path>
              <a:path w="8678545" h="10159">
                <a:moveTo>
                  <a:pt x="5919792" y="0"/>
                </a:moveTo>
                <a:lnTo>
                  <a:pt x="4435858" y="0"/>
                </a:lnTo>
                <a:lnTo>
                  <a:pt x="4525565" y="10160"/>
                </a:lnTo>
                <a:lnTo>
                  <a:pt x="5979719" y="10160"/>
                </a:lnTo>
                <a:lnTo>
                  <a:pt x="5919792" y="0"/>
                </a:lnTo>
                <a:close/>
              </a:path>
              <a:path w="8678545" h="10159">
                <a:moveTo>
                  <a:pt x="8678489" y="0"/>
                </a:moveTo>
                <a:lnTo>
                  <a:pt x="7867287" y="0"/>
                </a:lnTo>
                <a:lnTo>
                  <a:pt x="7814621" y="10160"/>
                </a:lnTo>
                <a:lnTo>
                  <a:pt x="8636388" y="10160"/>
                </a:lnTo>
                <a:lnTo>
                  <a:pt x="8642350" y="8889"/>
                </a:lnTo>
                <a:lnTo>
                  <a:pt x="8678489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76250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  <a:path w="8636635" h="8890">
                <a:moveTo>
                  <a:pt x="5979719" y="0"/>
                </a:moveTo>
                <a:lnTo>
                  <a:pt x="4525565" y="0"/>
                </a:lnTo>
                <a:lnTo>
                  <a:pt x="4604060" y="8889"/>
                </a:lnTo>
                <a:lnTo>
                  <a:pt x="6032155" y="8889"/>
                </a:lnTo>
                <a:lnTo>
                  <a:pt x="5979719" y="0"/>
                </a:lnTo>
                <a:close/>
              </a:path>
              <a:path w="8636635" h="8890">
                <a:moveTo>
                  <a:pt x="8636388" y="0"/>
                </a:moveTo>
                <a:lnTo>
                  <a:pt x="7814621" y="0"/>
                </a:lnTo>
                <a:lnTo>
                  <a:pt x="7768538" y="8889"/>
                </a:lnTo>
                <a:lnTo>
                  <a:pt x="8594660" y="8889"/>
                </a:lnTo>
                <a:lnTo>
                  <a:pt x="8636388" y="0"/>
                </a:lnTo>
                <a:close/>
              </a:path>
            </a:pathLst>
          </a:custGeom>
          <a:solidFill>
            <a:srgbClr val="00AC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485140"/>
            <a:ext cx="8594725" cy="8890"/>
          </a:xfrm>
          <a:custGeom>
            <a:avLst/>
            <a:gdLst/>
            <a:ahLst/>
            <a:cxnLst/>
            <a:rect l="l" t="t" r="r" b="b"/>
            <a:pathLst>
              <a:path w="8594725" h="8890">
                <a:moveTo>
                  <a:pt x="1163955" y="0"/>
                </a:moveTo>
                <a:lnTo>
                  <a:pt x="0" y="0"/>
                </a:lnTo>
                <a:lnTo>
                  <a:pt x="0" y="8889"/>
                </a:lnTo>
                <a:lnTo>
                  <a:pt x="1136840" y="8889"/>
                </a:lnTo>
                <a:lnTo>
                  <a:pt x="1163955" y="0"/>
                </a:lnTo>
                <a:close/>
              </a:path>
              <a:path w="8594725" h="8890">
                <a:moveTo>
                  <a:pt x="6032155" y="0"/>
                </a:moveTo>
                <a:lnTo>
                  <a:pt x="4604060" y="0"/>
                </a:lnTo>
                <a:lnTo>
                  <a:pt x="4682554" y="8889"/>
                </a:lnTo>
                <a:lnTo>
                  <a:pt x="6084591" y="8889"/>
                </a:lnTo>
                <a:lnTo>
                  <a:pt x="6032155" y="0"/>
                </a:lnTo>
                <a:close/>
              </a:path>
              <a:path w="8594725" h="8890">
                <a:moveTo>
                  <a:pt x="8594660" y="0"/>
                </a:moveTo>
                <a:lnTo>
                  <a:pt x="7768538" y="0"/>
                </a:lnTo>
                <a:lnTo>
                  <a:pt x="7722455" y="8889"/>
                </a:lnTo>
                <a:lnTo>
                  <a:pt x="8552931" y="8889"/>
                </a:lnTo>
                <a:lnTo>
                  <a:pt x="859466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494030"/>
            <a:ext cx="8553450" cy="8890"/>
          </a:xfrm>
          <a:custGeom>
            <a:avLst/>
            <a:gdLst/>
            <a:ahLst/>
            <a:cxnLst/>
            <a:rect l="l" t="t" r="r" b="b"/>
            <a:pathLst>
              <a:path w="8553450" h="8890">
                <a:moveTo>
                  <a:pt x="1136840" y="0"/>
                </a:moveTo>
                <a:lnTo>
                  <a:pt x="0" y="0"/>
                </a:lnTo>
                <a:lnTo>
                  <a:pt x="0" y="8890"/>
                </a:lnTo>
                <a:lnTo>
                  <a:pt x="1109725" y="8890"/>
                </a:lnTo>
                <a:lnTo>
                  <a:pt x="1136840" y="0"/>
                </a:lnTo>
                <a:close/>
              </a:path>
              <a:path w="8553450" h="8890">
                <a:moveTo>
                  <a:pt x="6084591" y="0"/>
                </a:moveTo>
                <a:lnTo>
                  <a:pt x="4682554" y="0"/>
                </a:lnTo>
                <a:lnTo>
                  <a:pt x="4761048" y="8890"/>
                </a:lnTo>
                <a:lnTo>
                  <a:pt x="6137027" y="8890"/>
                </a:lnTo>
                <a:lnTo>
                  <a:pt x="6084591" y="0"/>
                </a:lnTo>
                <a:close/>
              </a:path>
              <a:path w="8553450" h="8890">
                <a:moveTo>
                  <a:pt x="8552931" y="0"/>
                </a:moveTo>
                <a:lnTo>
                  <a:pt x="7722455" y="0"/>
                </a:lnTo>
                <a:lnTo>
                  <a:pt x="7676372" y="8890"/>
                </a:lnTo>
                <a:lnTo>
                  <a:pt x="8511203" y="8890"/>
                </a:lnTo>
                <a:lnTo>
                  <a:pt x="8552931" y="0"/>
                </a:lnTo>
                <a:close/>
              </a:path>
            </a:pathLst>
          </a:custGeom>
          <a:solidFill>
            <a:srgbClr val="00AE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  <a:path w="8511540" h="10159">
                <a:moveTo>
                  <a:pt x="6137027" y="0"/>
                </a:moveTo>
                <a:lnTo>
                  <a:pt x="4761048" y="0"/>
                </a:lnTo>
                <a:lnTo>
                  <a:pt x="4850756" y="10159"/>
                </a:lnTo>
                <a:lnTo>
                  <a:pt x="6212579" y="10159"/>
                </a:lnTo>
                <a:lnTo>
                  <a:pt x="6159500" y="3809"/>
                </a:lnTo>
                <a:lnTo>
                  <a:pt x="6137027" y="0"/>
                </a:lnTo>
                <a:close/>
              </a:path>
              <a:path w="8511540" h="10159">
                <a:moveTo>
                  <a:pt x="8511203" y="0"/>
                </a:moveTo>
                <a:lnTo>
                  <a:pt x="7676372" y="0"/>
                </a:lnTo>
                <a:lnTo>
                  <a:pt x="7623706" y="10159"/>
                </a:lnTo>
                <a:lnTo>
                  <a:pt x="8463513" y="10159"/>
                </a:lnTo>
                <a:lnTo>
                  <a:pt x="8511203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513080"/>
            <a:ext cx="8463915" cy="8890"/>
          </a:xfrm>
          <a:custGeom>
            <a:avLst/>
            <a:gdLst/>
            <a:ahLst/>
            <a:cxnLst/>
            <a:rect l="l" t="t" r="r" b="b"/>
            <a:pathLst>
              <a:path w="846391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  <a:path w="8463915" h="8890">
                <a:moveTo>
                  <a:pt x="6212579" y="0"/>
                </a:moveTo>
                <a:lnTo>
                  <a:pt x="4850756" y="0"/>
                </a:lnTo>
                <a:lnTo>
                  <a:pt x="4929250" y="8890"/>
                </a:lnTo>
                <a:lnTo>
                  <a:pt x="6286890" y="8890"/>
                </a:lnTo>
                <a:lnTo>
                  <a:pt x="6212579" y="0"/>
                </a:lnTo>
                <a:close/>
              </a:path>
              <a:path w="8463915" h="8890">
                <a:moveTo>
                  <a:pt x="8463513" y="0"/>
                </a:moveTo>
                <a:lnTo>
                  <a:pt x="7623706" y="0"/>
                </a:lnTo>
                <a:lnTo>
                  <a:pt x="7590790" y="6350"/>
                </a:lnTo>
                <a:lnTo>
                  <a:pt x="7569568" y="8890"/>
                </a:lnTo>
                <a:lnTo>
                  <a:pt x="8421784" y="8890"/>
                </a:lnTo>
                <a:lnTo>
                  <a:pt x="8463513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  <a:path w="8422005" h="8890">
                <a:moveTo>
                  <a:pt x="6286890" y="0"/>
                </a:moveTo>
                <a:lnTo>
                  <a:pt x="4929250" y="0"/>
                </a:lnTo>
                <a:lnTo>
                  <a:pt x="5007744" y="8889"/>
                </a:lnTo>
                <a:lnTo>
                  <a:pt x="6361202" y="8889"/>
                </a:lnTo>
                <a:lnTo>
                  <a:pt x="6286890" y="0"/>
                </a:lnTo>
                <a:close/>
              </a:path>
              <a:path w="8422005" h="8890">
                <a:moveTo>
                  <a:pt x="8421784" y="0"/>
                </a:moveTo>
                <a:lnTo>
                  <a:pt x="7569568" y="0"/>
                </a:lnTo>
                <a:lnTo>
                  <a:pt x="7495294" y="8889"/>
                </a:lnTo>
                <a:lnTo>
                  <a:pt x="8380056" y="8889"/>
                </a:lnTo>
                <a:lnTo>
                  <a:pt x="8421784" y="0"/>
                </a:lnTo>
                <a:close/>
              </a:path>
            </a:pathLst>
          </a:custGeom>
          <a:solidFill>
            <a:srgbClr val="00B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530859"/>
            <a:ext cx="8380095" cy="8890"/>
          </a:xfrm>
          <a:custGeom>
            <a:avLst/>
            <a:gdLst/>
            <a:ahLst/>
            <a:cxnLst/>
            <a:rect l="l" t="t" r="r" b="b"/>
            <a:pathLst>
              <a:path w="8380095" h="8890">
                <a:moveTo>
                  <a:pt x="1024508" y="0"/>
                </a:moveTo>
                <a:lnTo>
                  <a:pt x="0" y="0"/>
                </a:lnTo>
                <a:lnTo>
                  <a:pt x="0" y="8889"/>
                </a:lnTo>
                <a:lnTo>
                  <a:pt x="997394" y="8889"/>
                </a:lnTo>
                <a:lnTo>
                  <a:pt x="1024508" y="0"/>
                </a:lnTo>
                <a:close/>
              </a:path>
              <a:path w="8380095" h="8890">
                <a:moveTo>
                  <a:pt x="6361202" y="0"/>
                </a:moveTo>
                <a:lnTo>
                  <a:pt x="5007744" y="0"/>
                </a:lnTo>
                <a:lnTo>
                  <a:pt x="5086238" y="8889"/>
                </a:lnTo>
                <a:lnTo>
                  <a:pt x="6435513" y="8889"/>
                </a:lnTo>
                <a:lnTo>
                  <a:pt x="6361202" y="0"/>
                </a:lnTo>
                <a:close/>
              </a:path>
              <a:path w="8380095" h="8890">
                <a:moveTo>
                  <a:pt x="8380056" y="0"/>
                </a:moveTo>
                <a:lnTo>
                  <a:pt x="7495294" y="0"/>
                </a:lnTo>
                <a:lnTo>
                  <a:pt x="7421019" y="8889"/>
                </a:lnTo>
                <a:lnTo>
                  <a:pt x="8335617" y="8889"/>
                </a:lnTo>
                <a:lnTo>
                  <a:pt x="8350250" y="6350"/>
                </a:lnTo>
                <a:lnTo>
                  <a:pt x="838005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539750"/>
            <a:ext cx="8335645" cy="8890"/>
          </a:xfrm>
          <a:custGeom>
            <a:avLst/>
            <a:gdLst/>
            <a:ahLst/>
            <a:cxnLst/>
            <a:rect l="l" t="t" r="r" b="b"/>
            <a:pathLst>
              <a:path w="8335645" h="8890">
                <a:moveTo>
                  <a:pt x="997394" y="0"/>
                </a:moveTo>
                <a:lnTo>
                  <a:pt x="0" y="0"/>
                </a:lnTo>
                <a:lnTo>
                  <a:pt x="0" y="8889"/>
                </a:lnTo>
                <a:lnTo>
                  <a:pt x="970279" y="8889"/>
                </a:lnTo>
                <a:lnTo>
                  <a:pt x="997394" y="0"/>
                </a:lnTo>
                <a:close/>
              </a:path>
              <a:path w="8335645" h="8890">
                <a:moveTo>
                  <a:pt x="6435513" y="0"/>
                </a:moveTo>
                <a:lnTo>
                  <a:pt x="5086238" y="0"/>
                </a:lnTo>
                <a:lnTo>
                  <a:pt x="5164732" y="8889"/>
                </a:lnTo>
                <a:lnTo>
                  <a:pt x="6509824" y="8889"/>
                </a:lnTo>
                <a:lnTo>
                  <a:pt x="6435513" y="0"/>
                </a:lnTo>
                <a:close/>
              </a:path>
              <a:path w="8335645" h="8890">
                <a:moveTo>
                  <a:pt x="8335617" y="0"/>
                </a:moveTo>
                <a:lnTo>
                  <a:pt x="7421019" y="0"/>
                </a:lnTo>
                <a:lnTo>
                  <a:pt x="7346745" y="8889"/>
                </a:lnTo>
                <a:lnTo>
                  <a:pt x="8284403" y="8889"/>
                </a:lnTo>
                <a:lnTo>
                  <a:pt x="833561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548640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  <a:path w="8284845" h="10159">
                <a:moveTo>
                  <a:pt x="6509824" y="0"/>
                </a:moveTo>
                <a:lnTo>
                  <a:pt x="5164732" y="0"/>
                </a:lnTo>
                <a:lnTo>
                  <a:pt x="5254440" y="10160"/>
                </a:lnTo>
                <a:lnTo>
                  <a:pt x="6621610" y="10160"/>
                </a:lnTo>
                <a:lnTo>
                  <a:pt x="6573520" y="7620"/>
                </a:lnTo>
                <a:lnTo>
                  <a:pt x="6509824" y="0"/>
                </a:lnTo>
                <a:close/>
              </a:path>
              <a:path w="8284845" h="10159">
                <a:moveTo>
                  <a:pt x="8284403" y="0"/>
                </a:moveTo>
                <a:lnTo>
                  <a:pt x="7346745" y="0"/>
                </a:lnTo>
                <a:lnTo>
                  <a:pt x="7261859" y="10160"/>
                </a:lnTo>
                <a:lnTo>
                  <a:pt x="8225872" y="10160"/>
                </a:lnTo>
                <a:lnTo>
                  <a:pt x="8284403" y="0"/>
                </a:lnTo>
                <a:close/>
              </a:path>
            </a:pathLst>
          </a:custGeom>
          <a:solidFill>
            <a:srgbClr val="00B4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558800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  <a:path w="8226425" h="8890">
                <a:moveTo>
                  <a:pt x="6621610" y="0"/>
                </a:moveTo>
                <a:lnTo>
                  <a:pt x="5254440" y="0"/>
                </a:lnTo>
                <a:lnTo>
                  <a:pt x="5332934" y="8889"/>
                </a:lnTo>
                <a:lnTo>
                  <a:pt x="6789927" y="8889"/>
                </a:lnTo>
                <a:lnTo>
                  <a:pt x="6621610" y="0"/>
                </a:lnTo>
                <a:close/>
              </a:path>
              <a:path w="8226425" h="8890">
                <a:moveTo>
                  <a:pt x="8225872" y="0"/>
                </a:moveTo>
                <a:lnTo>
                  <a:pt x="7261860" y="0"/>
                </a:lnTo>
                <a:lnTo>
                  <a:pt x="7085427" y="8889"/>
                </a:lnTo>
                <a:lnTo>
                  <a:pt x="8174658" y="8889"/>
                </a:lnTo>
                <a:lnTo>
                  <a:pt x="8225872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B6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576580"/>
            <a:ext cx="8123555" cy="8890"/>
          </a:xfrm>
          <a:custGeom>
            <a:avLst/>
            <a:gdLst/>
            <a:ahLst/>
            <a:cxnLst/>
            <a:rect l="l" t="t" r="r" b="b"/>
            <a:pathLst>
              <a:path w="8123555" h="8890">
                <a:moveTo>
                  <a:pt x="886546" y="0"/>
                </a:moveTo>
                <a:lnTo>
                  <a:pt x="0" y="0"/>
                </a:lnTo>
                <a:lnTo>
                  <a:pt x="0" y="8890"/>
                </a:lnTo>
                <a:lnTo>
                  <a:pt x="864624" y="8890"/>
                </a:lnTo>
                <a:lnTo>
                  <a:pt x="886546" y="0"/>
                </a:lnTo>
                <a:close/>
              </a:path>
              <a:path w="8123555" h="8890">
                <a:moveTo>
                  <a:pt x="8123444" y="0"/>
                </a:moveTo>
                <a:lnTo>
                  <a:pt x="5411429" y="0"/>
                </a:lnTo>
                <a:lnTo>
                  <a:pt x="5489923" y="8890"/>
                </a:lnTo>
                <a:lnTo>
                  <a:pt x="8072230" y="8890"/>
                </a:lnTo>
                <a:lnTo>
                  <a:pt x="812344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585469"/>
            <a:ext cx="8072755" cy="8890"/>
          </a:xfrm>
          <a:custGeom>
            <a:avLst/>
            <a:gdLst/>
            <a:ahLst/>
            <a:cxnLst/>
            <a:rect l="l" t="t" r="r" b="b"/>
            <a:pathLst>
              <a:path w="8072755" h="8890">
                <a:moveTo>
                  <a:pt x="864624" y="0"/>
                </a:moveTo>
                <a:lnTo>
                  <a:pt x="0" y="0"/>
                </a:lnTo>
                <a:lnTo>
                  <a:pt x="0" y="8889"/>
                </a:lnTo>
                <a:lnTo>
                  <a:pt x="842702" y="8889"/>
                </a:lnTo>
                <a:lnTo>
                  <a:pt x="864624" y="0"/>
                </a:lnTo>
                <a:close/>
              </a:path>
              <a:path w="8072755" h="8890">
                <a:moveTo>
                  <a:pt x="8072230" y="0"/>
                </a:moveTo>
                <a:lnTo>
                  <a:pt x="5489923" y="0"/>
                </a:lnTo>
                <a:lnTo>
                  <a:pt x="5568417" y="8889"/>
                </a:lnTo>
                <a:lnTo>
                  <a:pt x="8021016" y="8889"/>
                </a:lnTo>
                <a:lnTo>
                  <a:pt x="8072230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594359"/>
            <a:ext cx="8021320" cy="10160"/>
          </a:xfrm>
          <a:custGeom>
            <a:avLst/>
            <a:gdLst/>
            <a:ahLst/>
            <a:cxnLst/>
            <a:rect l="l" t="t" r="r" b="b"/>
            <a:pathLst>
              <a:path w="8021320" h="10159">
                <a:moveTo>
                  <a:pt x="842702" y="0"/>
                </a:moveTo>
                <a:lnTo>
                  <a:pt x="0" y="0"/>
                </a:lnTo>
                <a:lnTo>
                  <a:pt x="0" y="10160"/>
                </a:lnTo>
                <a:lnTo>
                  <a:pt x="817649" y="10160"/>
                </a:lnTo>
                <a:lnTo>
                  <a:pt x="842702" y="0"/>
                </a:lnTo>
                <a:close/>
              </a:path>
              <a:path w="8021320" h="10159">
                <a:moveTo>
                  <a:pt x="8021016" y="0"/>
                </a:moveTo>
                <a:lnTo>
                  <a:pt x="5568417" y="0"/>
                </a:lnTo>
                <a:lnTo>
                  <a:pt x="5658125" y="10160"/>
                </a:lnTo>
                <a:lnTo>
                  <a:pt x="7944685" y="10160"/>
                </a:lnTo>
                <a:lnTo>
                  <a:pt x="8013700" y="1269"/>
                </a:lnTo>
                <a:lnTo>
                  <a:pt x="8021016" y="0"/>
                </a:lnTo>
                <a:close/>
              </a:path>
            </a:pathLst>
          </a:custGeom>
          <a:solidFill>
            <a:srgbClr val="00B9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49" y="0"/>
                </a:moveTo>
                <a:lnTo>
                  <a:pt x="0" y="0"/>
                </a:lnTo>
                <a:lnTo>
                  <a:pt x="0" y="8889"/>
                </a:lnTo>
                <a:lnTo>
                  <a:pt x="795727" y="8889"/>
                </a:lnTo>
                <a:lnTo>
                  <a:pt x="817649" y="0"/>
                </a:lnTo>
                <a:close/>
              </a:path>
              <a:path w="7945120" h="8890">
                <a:moveTo>
                  <a:pt x="7944685" y="0"/>
                </a:moveTo>
                <a:lnTo>
                  <a:pt x="5658125" y="0"/>
                </a:lnTo>
                <a:lnTo>
                  <a:pt x="5736619" y="8889"/>
                </a:lnTo>
                <a:lnTo>
                  <a:pt x="7875671" y="8889"/>
                </a:lnTo>
                <a:lnTo>
                  <a:pt x="7944685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613409"/>
            <a:ext cx="7875905" cy="8890"/>
          </a:xfrm>
          <a:custGeom>
            <a:avLst/>
            <a:gdLst/>
            <a:ahLst/>
            <a:cxnLst/>
            <a:rect l="l" t="t" r="r" b="b"/>
            <a:pathLst>
              <a:path w="7875905" h="8890">
                <a:moveTo>
                  <a:pt x="795727" y="0"/>
                </a:moveTo>
                <a:lnTo>
                  <a:pt x="0" y="0"/>
                </a:lnTo>
                <a:lnTo>
                  <a:pt x="0" y="8889"/>
                </a:lnTo>
                <a:lnTo>
                  <a:pt x="773805" y="8889"/>
                </a:lnTo>
                <a:lnTo>
                  <a:pt x="795727" y="0"/>
                </a:lnTo>
                <a:close/>
              </a:path>
              <a:path w="7875905" h="8890">
                <a:moveTo>
                  <a:pt x="7875671" y="0"/>
                </a:moveTo>
                <a:lnTo>
                  <a:pt x="5736619" y="0"/>
                </a:lnTo>
                <a:lnTo>
                  <a:pt x="5803900" y="7619"/>
                </a:lnTo>
                <a:lnTo>
                  <a:pt x="5818271" y="8889"/>
                </a:lnTo>
                <a:lnTo>
                  <a:pt x="7806656" y="8889"/>
                </a:lnTo>
                <a:lnTo>
                  <a:pt x="787567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622300"/>
            <a:ext cx="7806690" cy="8890"/>
          </a:xfrm>
          <a:custGeom>
            <a:avLst/>
            <a:gdLst/>
            <a:ahLst/>
            <a:cxnLst/>
            <a:rect l="l" t="t" r="r" b="b"/>
            <a:pathLst>
              <a:path w="7806690" h="8890">
                <a:moveTo>
                  <a:pt x="773805" y="0"/>
                </a:moveTo>
                <a:lnTo>
                  <a:pt x="0" y="0"/>
                </a:lnTo>
                <a:lnTo>
                  <a:pt x="0" y="8889"/>
                </a:lnTo>
                <a:lnTo>
                  <a:pt x="751883" y="8889"/>
                </a:lnTo>
                <a:lnTo>
                  <a:pt x="773805" y="0"/>
                </a:lnTo>
                <a:close/>
              </a:path>
              <a:path w="7806690" h="8890">
                <a:moveTo>
                  <a:pt x="7806656" y="0"/>
                </a:moveTo>
                <a:lnTo>
                  <a:pt x="5818271" y="0"/>
                </a:lnTo>
                <a:lnTo>
                  <a:pt x="5918868" y="8889"/>
                </a:lnTo>
                <a:lnTo>
                  <a:pt x="7737642" y="8889"/>
                </a:lnTo>
                <a:lnTo>
                  <a:pt x="7806656" y="0"/>
                </a:lnTo>
                <a:close/>
              </a:path>
            </a:pathLst>
          </a:custGeom>
          <a:solidFill>
            <a:srgbClr val="00BC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631190"/>
            <a:ext cx="7738109" cy="8890"/>
          </a:xfrm>
          <a:custGeom>
            <a:avLst/>
            <a:gdLst/>
            <a:ahLst/>
            <a:cxnLst/>
            <a:rect l="l" t="t" r="r" b="b"/>
            <a:pathLst>
              <a:path w="7738109" h="8890">
                <a:moveTo>
                  <a:pt x="751883" y="0"/>
                </a:moveTo>
                <a:lnTo>
                  <a:pt x="0" y="0"/>
                </a:lnTo>
                <a:lnTo>
                  <a:pt x="0" y="8889"/>
                </a:lnTo>
                <a:lnTo>
                  <a:pt x="729961" y="8889"/>
                </a:lnTo>
                <a:lnTo>
                  <a:pt x="751883" y="0"/>
                </a:lnTo>
                <a:close/>
              </a:path>
              <a:path w="7738109" h="8890">
                <a:moveTo>
                  <a:pt x="7737642" y="0"/>
                </a:moveTo>
                <a:lnTo>
                  <a:pt x="5918868" y="0"/>
                </a:lnTo>
                <a:lnTo>
                  <a:pt x="6019465" y="8889"/>
                </a:lnTo>
                <a:lnTo>
                  <a:pt x="7668627" y="8889"/>
                </a:lnTo>
                <a:lnTo>
                  <a:pt x="773764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640080"/>
            <a:ext cx="7668895" cy="10160"/>
          </a:xfrm>
          <a:custGeom>
            <a:avLst/>
            <a:gdLst/>
            <a:ahLst/>
            <a:cxnLst/>
            <a:rect l="l" t="t" r="r" b="b"/>
            <a:pathLst>
              <a:path w="7668895" h="10159">
                <a:moveTo>
                  <a:pt x="729961" y="0"/>
                </a:moveTo>
                <a:lnTo>
                  <a:pt x="0" y="0"/>
                </a:lnTo>
                <a:lnTo>
                  <a:pt x="0" y="10160"/>
                </a:lnTo>
                <a:lnTo>
                  <a:pt x="704907" y="10160"/>
                </a:lnTo>
                <a:lnTo>
                  <a:pt x="729961" y="0"/>
                </a:lnTo>
                <a:close/>
              </a:path>
              <a:path w="7668895" h="10159">
                <a:moveTo>
                  <a:pt x="7668627" y="0"/>
                </a:moveTo>
                <a:lnTo>
                  <a:pt x="6019465" y="0"/>
                </a:lnTo>
                <a:lnTo>
                  <a:pt x="6134434" y="10160"/>
                </a:lnTo>
                <a:lnTo>
                  <a:pt x="7564966" y="10160"/>
                </a:lnTo>
                <a:lnTo>
                  <a:pt x="7639050" y="3810"/>
                </a:lnTo>
                <a:lnTo>
                  <a:pt x="7668627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50240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7" y="0"/>
                </a:moveTo>
                <a:lnTo>
                  <a:pt x="0" y="0"/>
                </a:lnTo>
                <a:lnTo>
                  <a:pt x="0" y="8889"/>
                </a:lnTo>
                <a:lnTo>
                  <a:pt x="682985" y="8889"/>
                </a:lnTo>
                <a:lnTo>
                  <a:pt x="704907" y="0"/>
                </a:lnTo>
                <a:close/>
              </a:path>
              <a:path w="7565390" h="8890">
                <a:moveTo>
                  <a:pt x="7564966" y="0"/>
                </a:moveTo>
                <a:lnTo>
                  <a:pt x="6134434" y="0"/>
                </a:lnTo>
                <a:lnTo>
                  <a:pt x="6235031" y="8889"/>
                </a:lnTo>
                <a:lnTo>
                  <a:pt x="7461250" y="8889"/>
                </a:lnTo>
                <a:lnTo>
                  <a:pt x="7564966" y="0"/>
                </a:lnTo>
                <a:close/>
              </a:path>
            </a:pathLst>
          </a:custGeom>
          <a:solidFill>
            <a:srgbClr val="00BF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59130"/>
            <a:ext cx="7461250" cy="8890"/>
          </a:xfrm>
          <a:custGeom>
            <a:avLst/>
            <a:gdLst/>
            <a:ahLst/>
            <a:cxnLst/>
            <a:rect l="l" t="t" r="r" b="b"/>
            <a:pathLst>
              <a:path w="7461250" h="8890">
                <a:moveTo>
                  <a:pt x="682985" y="0"/>
                </a:moveTo>
                <a:lnTo>
                  <a:pt x="0" y="0"/>
                </a:lnTo>
                <a:lnTo>
                  <a:pt x="0" y="8890"/>
                </a:lnTo>
                <a:lnTo>
                  <a:pt x="661063" y="8890"/>
                </a:lnTo>
                <a:lnTo>
                  <a:pt x="682985" y="0"/>
                </a:lnTo>
                <a:close/>
              </a:path>
              <a:path w="7461250" h="8890">
                <a:moveTo>
                  <a:pt x="7461250" y="0"/>
                </a:moveTo>
                <a:lnTo>
                  <a:pt x="6235031" y="0"/>
                </a:lnTo>
                <a:lnTo>
                  <a:pt x="6335628" y="8890"/>
                </a:lnTo>
                <a:lnTo>
                  <a:pt x="7357533" y="889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668019"/>
            <a:ext cx="7357745" cy="8890"/>
          </a:xfrm>
          <a:custGeom>
            <a:avLst/>
            <a:gdLst/>
            <a:ahLst/>
            <a:cxnLst/>
            <a:rect l="l" t="t" r="r" b="b"/>
            <a:pathLst>
              <a:path w="7357745" h="8890">
                <a:moveTo>
                  <a:pt x="661063" y="0"/>
                </a:moveTo>
                <a:lnTo>
                  <a:pt x="0" y="0"/>
                </a:lnTo>
                <a:lnTo>
                  <a:pt x="0" y="8889"/>
                </a:lnTo>
                <a:lnTo>
                  <a:pt x="639141" y="8889"/>
                </a:lnTo>
                <a:lnTo>
                  <a:pt x="661063" y="0"/>
                </a:lnTo>
                <a:close/>
              </a:path>
              <a:path w="7357745" h="8890">
                <a:moveTo>
                  <a:pt x="7357533" y="0"/>
                </a:moveTo>
                <a:lnTo>
                  <a:pt x="6335628" y="0"/>
                </a:lnTo>
                <a:lnTo>
                  <a:pt x="6350000" y="1269"/>
                </a:lnTo>
                <a:lnTo>
                  <a:pt x="6526212" y="8889"/>
                </a:lnTo>
                <a:lnTo>
                  <a:pt x="7253816" y="8889"/>
                </a:lnTo>
                <a:lnTo>
                  <a:pt x="7357533" y="0"/>
                </a:lnTo>
                <a:close/>
              </a:path>
            </a:pathLst>
          </a:custGeom>
          <a:solidFill>
            <a:srgbClr val="00C1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676909"/>
            <a:ext cx="7254240" cy="10160"/>
          </a:xfrm>
          <a:custGeom>
            <a:avLst/>
            <a:gdLst/>
            <a:ahLst/>
            <a:cxnLst/>
            <a:rect l="l" t="t" r="r" b="b"/>
            <a:pathLst>
              <a:path w="7254240" h="10159">
                <a:moveTo>
                  <a:pt x="639141" y="0"/>
                </a:moveTo>
                <a:lnTo>
                  <a:pt x="0" y="0"/>
                </a:lnTo>
                <a:lnTo>
                  <a:pt x="0" y="10160"/>
                </a:lnTo>
                <a:lnTo>
                  <a:pt x="614666" y="10160"/>
                </a:lnTo>
                <a:lnTo>
                  <a:pt x="617220" y="8889"/>
                </a:lnTo>
                <a:lnTo>
                  <a:pt x="639141" y="0"/>
                </a:lnTo>
                <a:close/>
              </a:path>
              <a:path w="7254240" h="10159">
                <a:moveTo>
                  <a:pt x="7253816" y="0"/>
                </a:moveTo>
                <a:lnTo>
                  <a:pt x="6526212" y="0"/>
                </a:lnTo>
                <a:lnTo>
                  <a:pt x="6761162" y="10160"/>
                </a:lnTo>
                <a:lnTo>
                  <a:pt x="6913033" y="10160"/>
                </a:lnTo>
                <a:lnTo>
                  <a:pt x="7239000" y="1269"/>
                </a:lnTo>
                <a:lnTo>
                  <a:pt x="7253816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66" y="0"/>
                </a:moveTo>
                <a:lnTo>
                  <a:pt x="0" y="0"/>
                </a:lnTo>
                <a:lnTo>
                  <a:pt x="0" y="8889"/>
                </a:lnTo>
                <a:lnTo>
                  <a:pt x="596793" y="8889"/>
                </a:lnTo>
                <a:lnTo>
                  <a:pt x="614666" y="0"/>
                </a:lnTo>
                <a:close/>
              </a:path>
              <a:path w="6913245" h="8890">
                <a:moveTo>
                  <a:pt x="6913033" y="0"/>
                </a:moveTo>
                <a:lnTo>
                  <a:pt x="6761162" y="0"/>
                </a:lnTo>
                <a:lnTo>
                  <a:pt x="6819900" y="2539"/>
                </a:lnTo>
                <a:lnTo>
                  <a:pt x="6913033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700405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C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709294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8889">
            <a:solidFill>
              <a:srgbClr val="00C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71818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888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72770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C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73723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74612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755015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8889">
            <a:solidFill>
              <a:srgbClr val="00CA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763905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8889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773430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782955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7918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800734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8889">
            <a:solidFill>
              <a:srgbClr val="00C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809625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03" y="0"/>
                </a:lnTo>
              </a:path>
            </a:pathLst>
          </a:custGeom>
          <a:ln w="8890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81915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828675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D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837564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846455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8889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855344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8889">
            <a:solidFill>
              <a:srgbClr val="00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86486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8743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03320" y="1905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3809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14231" y="10160"/>
            <a:ext cx="4730115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2700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50599" y="23495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90604" y="36830"/>
            <a:ext cx="4653915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2700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26972" y="49530"/>
            <a:ext cx="4617085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2700">
            <a:solidFill>
              <a:srgbClr val="00A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6592" y="62230"/>
            <a:ext cx="4577715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2700">
            <a:solidFill>
              <a:srgbClr val="00AB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08379" y="74930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270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50166" y="88264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A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96132" y="101600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2700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7919" y="114300"/>
            <a:ext cx="4406265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2700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79706" y="127000"/>
            <a:ext cx="4364355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2700">
            <a:solidFill>
              <a:srgbClr val="00A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23542" y="13970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2700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69425" y="153035"/>
            <a:ext cx="427482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A8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19898" y="166370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2700">
            <a:solidFill>
              <a:srgbClr val="00A8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65781" y="179070"/>
            <a:ext cx="4178300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270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11665" y="191770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2700">
            <a:solidFill>
              <a:srgbClr val="00A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57549" y="204470"/>
            <a:ext cx="4060190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270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3433" y="217804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53905" y="231140"/>
            <a:ext cx="3869690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2700">
            <a:solidFill>
              <a:srgbClr val="00A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99789" y="243840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270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45673" y="256540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2700">
            <a:solidFill>
              <a:srgbClr val="00A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1557" y="269240"/>
            <a:ext cx="3598545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2700">
            <a:solidFill>
              <a:srgbClr val="00A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37441" y="282575"/>
            <a:ext cx="3507740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87913" y="29590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2700">
            <a:solidFill>
              <a:srgbClr val="00A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33797" y="308609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270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79681" y="32130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270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28837" y="334009"/>
            <a:ext cx="3133090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2700">
            <a:solidFill>
              <a:srgbClr val="00A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85629" y="347345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48101" y="360679"/>
            <a:ext cx="2920365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2700">
            <a:solidFill>
              <a:srgbClr val="0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04893" y="373379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2700">
            <a:solidFill>
              <a:srgbClr val="00A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61685" y="386079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2700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18478" y="398779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2700">
            <a:solidFill>
              <a:srgbClr val="00A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75270" y="41211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37741" y="425450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270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94534" y="438150"/>
            <a:ext cx="2301875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2700">
            <a:solidFill>
              <a:srgbClr val="00A0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51326" y="450850"/>
            <a:ext cx="2200275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270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8118" y="463550"/>
            <a:ext cx="2085975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2700">
            <a:solidFill>
              <a:srgbClr val="009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64910" y="476884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3970">
            <a:solidFill>
              <a:srgbClr val="009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27382" y="490219"/>
            <a:ext cx="1845945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270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84174" y="502919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270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49248" y="515619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270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26744" y="528955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11990" y="542290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2700">
            <a:solidFill>
              <a:srgbClr val="009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89485" y="554990"/>
            <a:ext cx="1138555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270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66981" y="567690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2700">
            <a:solidFill>
              <a:srgbClr val="009C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80530" y="58039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009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18113" y="59309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847" y="0"/>
                </a:lnTo>
              </a:path>
            </a:pathLst>
          </a:custGeom>
          <a:ln w="1270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" y="203200"/>
            <a:ext cx="9136380" cy="642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247650"/>
            <a:ext cx="9144000" cy="557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880" y="1310639"/>
            <a:ext cx="8248650" cy="14338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563880" y="2739390"/>
            <a:ext cx="68294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Britain’s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5" dirty="0">
                <a:solidFill>
                  <a:srgbClr val="FFFFFF"/>
                </a:solidFill>
                <a:latin typeface="Times New Roman"/>
                <a:cs typeface="Times New Roman"/>
              </a:rPr>
              <a:t>continued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actions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Times New Roman"/>
                <a:cs typeface="Times New Roman"/>
              </a:rPr>
              <a:t>lead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Colonists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2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10" dirty="0">
                <a:solidFill>
                  <a:srgbClr val="FFFFFF"/>
                </a:solidFill>
                <a:latin typeface="Times New Roman"/>
                <a:cs typeface="Times New Roman"/>
              </a:rPr>
              <a:t>unite</a:t>
            </a:r>
            <a:r>
              <a:rPr sz="2200" spc="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FFFFFF"/>
                </a:solidFill>
                <a:latin typeface="Times New Roman"/>
                <a:cs typeface="Times New Roman"/>
              </a:rPr>
              <a:t>in  </a:t>
            </a:r>
            <a:r>
              <a:rPr sz="2200" spc="55" dirty="0">
                <a:solidFill>
                  <a:srgbClr val="FFFFFF"/>
                </a:solidFill>
                <a:latin typeface="Times New Roman"/>
                <a:cs typeface="Times New Roman"/>
              </a:rPr>
              <a:t>rebellion.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469" y="1083309"/>
            <a:ext cx="8197850" cy="481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5000" spc="-225" dirty="0">
                <a:solidFill>
                  <a:srgbClr val="03607A"/>
                </a:solidFill>
                <a:latin typeface="Arial"/>
                <a:cs typeface="Arial"/>
              </a:rPr>
              <a:t>Boston</a:t>
            </a:r>
            <a:r>
              <a:rPr sz="5000" spc="-27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300" dirty="0">
                <a:solidFill>
                  <a:srgbClr val="03607A"/>
                </a:solidFill>
                <a:latin typeface="Arial"/>
                <a:cs typeface="Arial"/>
              </a:rPr>
              <a:t>Massacre</a:t>
            </a:r>
            <a:endParaRPr sz="5000">
              <a:latin typeface="Arial"/>
              <a:cs typeface="Arial"/>
            </a:endParaRPr>
          </a:p>
          <a:p>
            <a:pPr marL="278130" marR="402590" indent="-265430">
              <a:lnSpc>
                <a:spcPts val="2800"/>
              </a:lnSpc>
              <a:spcBef>
                <a:spcPts val="439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600" spc="75" dirty="0">
                <a:latin typeface="Times New Roman"/>
                <a:cs typeface="Times New Roman"/>
              </a:rPr>
              <a:t>Boston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citizens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were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angry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at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sight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red-coated  </a:t>
            </a:r>
            <a:r>
              <a:rPr sz="2600" spc="65" dirty="0">
                <a:latin typeface="Times New Roman"/>
                <a:cs typeface="Times New Roman"/>
              </a:rPr>
              <a:t>soldiers </a:t>
            </a:r>
            <a:r>
              <a:rPr sz="2600" spc="150" dirty="0">
                <a:latin typeface="Times New Roman"/>
                <a:cs typeface="Times New Roman"/>
              </a:rPr>
              <a:t>on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streets.</a:t>
            </a:r>
            <a:endParaRPr sz="2600">
              <a:latin typeface="Times New Roman"/>
              <a:cs typeface="Times New Roman"/>
            </a:endParaRPr>
          </a:p>
          <a:p>
            <a:pPr marL="278130" marR="5080" indent="-265430">
              <a:lnSpc>
                <a:spcPts val="2800"/>
              </a:lnSpc>
              <a:spcBef>
                <a:spcPts val="71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600" spc="100" dirty="0">
                <a:latin typeface="Times New Roman"/>
                <a:cs typeface="Times New Roman"/>
              </a:rPr>
              <a:t>Group </a:t>
            </a:r>
            <a:r>
              <a:rPr sz="2600" spc="10" dirty="0">
                <a:latin typeface="Times New Roman"/>
                <a:cs typeface="Times New Roman"/>
              </a:rPr>
              <a:t>of </a:t>
            </a:r>
            <a:r>
              <a:rPr sz="2600" spc="75" dirty="0">
                <a:latin typeface="Times New Roman"/>
                <a:cs typeface="Times New Roman"/>
              </a:rPr>
              <a:t>Boston </a:t>
            </a:r>
            <a:r>
              <a:rPr sz="2600" spc="30" dirty="0">
                <a:latin typeface="Times New Roman"/>
                <a:cs typeface="Times New Roman"/>
              </a:rPr>
              <a:t>civilians </a:t>
            </a:r>
            <a:r>
              <a:rPr sz="2600" spc="105" dirty="0">
                <a:latin typeface="Times New Roman"/>
                <a:cs typeface="Times New Roman"/>
              </a:rPr>
              <a:t>began </a:t>
            </a:r>
            <a:r>
              <a:rPr sz="2600" spc="90" dirty="0">
                <a:latin typeface="Times New Roman"/>
                <a:cs typeface="Times New Roman"/>
              </a:rPr>
              <a:t>insulting </a:t>
            </a:r>
            <a:r>
              <a:rPr sz="2600" spc="150" dirty="0">
                <a:latin typeface="Times New Roman"/>
                <a:cs typeface="Times New Roman"/>
              </a:rPr>
              <a:t>and</a:t>
            </a:r>
            <a:r>
              <a:rPr sz="2600" spc="-42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throwing  </a:t>
            </a:r>
            <a:r>
              <a:rPr sz="2600" spc="65" dirty="0">
                <a:latin typeface="Times New Roman"/>
                <a:cs typeface="Times New Roman"/>
              </a:rPr>
              <a:t>snowballs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at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British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guard.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More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soldiers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arrived.</a:t>
            </a:r>
            <a:endParaRPr sz="2600">
              <a:latin typeface="Times New Roman"/>
              <a:cs typeface="Times New Roman"/>
            </a:endParaRPr>
          </a:p>
          <a:p>
            <a:pPr marL="278130" marR="165100" indent="-265430">
              <a:lnSpc>
                <a:spcPct val="89900"/>
              </a:lnSpc>
              <a:spcBef>
                <a:spcPts val="665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600" spc="90" dirty="0">
                <a:latin typeface="Times New Roman"/>
                <a:cs typeface="Times New Roman"/>
              </a:rPr>
              <a:t>Mob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of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civilians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surrounded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soldiers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protest,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and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 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85" dirty="0">
                <a:latin typeface="Times New Roman"/>
                <a:cs typeface="Times New Roman"/>
              </a:rPr>
              <a:t>confusion </a:t>
            </a:r>
            <a:r>
              <a:rPr sz="2600" spc="155" dirty="0">
                <a:latin typeface="Times New Roman"/>
                <a:cs typeface="Times New Roman"/>
              </a:rPr>
              <a:t>the </a:t>
            </a:r>
            <a:r>
              <a:rPr sz="2600" spc="65" dirty="0">
                <a:latin typeface="Times New Roman"/>
                <a:cs typeface="Times New Roman"/>
              </a:rPr>
              <a:t>soldiers </a:t>
            </a:r>
            <a:r>
              <a:rPr sz="2600" spc="60" dirty="0">
                <a:latin typeface="Times New Roman"/>
                <a:cs typeface="Times New Roman"/>
              </a:rPr>
              <a:t>fired </a:t>
            </a:r>
            <a:r>
              <a:rPr sz="2600" spc="125" dirty="0">
                <a:latin typeface="Times New Roman"/>
                <a:cs typeface="Times New Roman"/>
              </a:rPr>
              <a:t>their </a:t>
            </a:r>
            <a:r>
              <a:rPr sz="2600" spc="105" dirty="0">
                <a:latin typeface="Times New Roman"/>
                <a:cs typeface="Times New Roman"/>
              </a:rPr>
              <a:t>guns </a:t>
            </a:r>
            <a:r>
              <a:rPr sz="2600" spc="125" dirty="0">
                <a:latin typeface="Times New Roman"/>
                <a:cs typeface="Times New Roman"/>
              </a:rPr>
              <a:t>into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85" dirty="0">
                <a:latin typeface="Times New Roman"/>
                <a:cs typeface="Times New Roman"/>
              </a:rPr>
              <a:t>crowd </a:t>
            </a:r>
            <a:r>
              <a:rPr sz="2600" spc="150" dirty="0">
                <a:latin typeface="Times New Roman"/>
                <a:cs typeface="Times New Roman"/>
              </a:rPr>
              <a:t>and </a:t>
            </a:r>
            <a:r>
              <a:rPr sz="2600" spc="-65" dirty="0">
                <a:latin typeface="Times New Roman"/>
                <a:cs typeface="Times New Roman"/>
              </a:rPr>
              <a:t>5 </a:t>
            </a:r>
            <a:r>
              <a:rPr sz="2600" spc="35" dirty="0">
                <a:latin typeface="Times New Roman"/>
                <a:cs typeface="Times New Roman"/>
              </a:rPr>
              <a:t>civilians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died.</a:t>
            </a:r>
            <a:endParaRPr sz="2600">
              <a:latin typeface="Times New Roman"/>
              <a:cs typeface="Times New Roman"/>
            </a:endParaRPr>
          </a:p>
          <a:p>
            <a:pPr marL="278130" marR="694055" indent="-265430">
              <a:lnSpc>
                <a:spcPts val="2810"/>
              </a:lnSpc>
              <a:spcBef>
                <a:spcPts val="73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600" spc="40" dirty="0">
                <a:latin typeface="Times New Roman"/>
                <a:cs typeface="Times New Roman"/>
              </a:rPr>
              <a:t>Following </a:t>
            </a:r>
            <a:r>
              <a:rPr sz="2600" spc="75" dirty="0">
                <a:latin typeface="Times New Roman"/>
                <a:cs typeface="Times New Roman"/>
              </a:rPr>
              <a:t>Boston </a:t>
            </a:r>
            <a:r>
              <a:rPr sz="2600" spc="55" dirty="0">
                <a:latin typeface="Times New Roman"/>
                <a:cs typeface="Times New Roman"/>
              </a:rPr>
              <a:t>Massacre, </a:t>
            </a:r>
            <a:r>
              <a:rPr sz="2600" spc="110" dirty="0">
                <a:latin typeface="Times New Roman"/>
                <a:cs typeface="Times New Roman"/>
              </a:rPr>
              <a:t>Townshend </a:t>
            </a:r>
            <a:r>
              <a:rPr sz="2600" spc="30" dirty="0">
                <a:latin typeface="Times New Roman"/>
                <a:cs typeface="Times New Roman"/>
              </a:rPr>
              <a:t>Acts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were  </a:t>
            </a:r>
            <a:r>
              <a:rPr sz="2600" spc="100" dirty="0">
                <a:latin typeface="Times New Roman"/>
                <a:cs typeface="Times New Roman"/>
              </a:rPr>
              <a:t>repealed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(ended),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except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tax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on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tea.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7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Road to</a:t>
            </a:r>
            <a:r>
              <a:rPr spc="-60" dirty="0"/>
              <a:t> </a:t>
            </a:r>
            <a:r>
              <a:rPr spc="-10" dirty="0"/>
              <a:t>Revolution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469" y="34290"/>
            <a:ext cx="7874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300" y="6282690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369" y="394970"/>
            <a:ext cx="440372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50"/>
              </a:lnSpc>
            </a:pPr>
            <a:r>
              <a:rPr sz="5000" spc="-225" dirty="0">
                <a:solidFill>
                  <a:srgbClr val="03607A"/>
                </a:solidFill>
                <a:latin typeface="Arial"/>
                <a:cs typeface="Arial"/>
              </a:rPr>
              <a:t>Boston</a:t>
            </a:r>
            <a:r>
              <a:rPr sz="5000" spc="-34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300" dirty="0">
                <a:solidFill>
                  <a:srgbClr val="03607A"/>
                </a:solidFill>
                <a:latin typeface="Arial"/>
                <a:cs typeface="Arial"/>
              </a:rPr>
              <a:t>Massacre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223520"/>
            <a:ext cx="550672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135" dirty="0">
                <a:solidFill>
                  <a:srgbClr val="03607A"/>
                </a:solidFill>
                <a:latin typeface="Arial"/>
                <a:cs typeface="Arial"/>
              </a:rPr>
              <a:t>What </a:t>
            </a:r>
            <a:r>
              <a:rPr sz="5000" b="0" spc="-260" dirty="0">
                <a:solidFill>
                  <a:srgbClr val="03607A"/>
                </a:solidFill>
                <a:latin typeface="Arial"/>
                <a:cs typeface="Arial"/>
              </a:rPr>
              <a:t>is</a:t>
            </a:r>
            <a:r>
              <a:rPr sz="5000" b="0" spc="-459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b="0" spc="-310" dirty="0">
                <a:solidFill>
                  <a:srgbClr val="03607A"/>
                </a:solidFill>
                <a:latin typeface="Arial"/>
                <a:cs typeface="Arial"/>
              </a:rPr>
              <a:t>Propaganda?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609" y="1366520"/>
            <a:ext cx="8479790" cy="77851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53060" marR="5080" indent="-340360">
              <a:lnSpc>
                <a:spcPts val="2810"/>
              </a:lnSpc>
              <a:spcBef>
                <a:spcPts val="450"/>
              </a:spcBef>
            </a:pPr>
            <a:r>
              <a:rPr sz="2600" spc="105" dirty="0">
                <a:latin typeface="Times New Roman"/>
                <a:cs typeface="Times New Roman"/>
              </a:rPr>
              <a:t>Propaganda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information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that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is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spread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purpose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of  </a:t>
            </a:r>
            <a:r>
              <a:rPr sz="2600" spc="125" dirty="0">
                <a:latin typeface="Times New Roman"/>
                <a:cs typeface="Times New Roman"/>
              </a:rPr>
              <a:t>promoting </a:t>
            </a:r>
            <a:r>
              <a:rPr sz="2600" spc="105" dirty="0">
                <a:latin typeface="Times New Roman"/>
                <a:cs typeface="Times New Roman"/>
              </a:rPr>
              <a:t>some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cause.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969" y="4928870"/>
            <a:ext cx="8308975" cy="7772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459"/>
              </a:spcBef>
              <a:tabLst>
                <a:tab pos="5184140" algn="l"/>
              </a:tabLst>
            </a:pPr>
            <a:r>
              <a:rPr sz="2600" spc="165" dirty="0">
                <a:latin typeface="Times New Roman"/>
                <a:cs typeface="Times New Roman"/>
              </a:rPr>
              <a:t>What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was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cause/reason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for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calling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shooting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of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five  </a:t>
            </a:r>
            <a:r>
              <a:rPr sz="2600" spc="90" dirty="0">
                <a:latin typeface="Times New Roman"/>
                <a:cs typeface="Times New Roman"/>
              </a:rPr>
              <a:t>people </a:t>
            </a:r>
            <a:r>
              <a:rPr sz="2600" spc="100" dirty="0">
                <a:latin typeface="Times New Roman"/>
                <a:cs typeface="Times New Roman"/>
              </a:rPr>
              <a:t>in </a:t>
            </a:r>
            <a:r>
              <a:rPr sz="2600" spc="75" dirty="0">
                <a:latin typeface="Times New Roman"/>
                <a:cs typeface="Times New Roman"/>
              </a:rPr>
              <a:t>Boston </a:t>
            </a:r>
            <a:r>
              <a:rPr sz="2600" spc="85" dirty="0">
                <a:latin typeface="Times New Roman"/>
                <a:cs typeface="Times New Roman"/>
              </a:rPr>
              <a:t>a massacre</a:t>
            </a:r>
            <a:r>
              <a:rPr sz="2600" spc="-335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by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	</a:t>
            </a:r>
            <a:r>
              <a:rPr sz="2600" spc="50" dirty="0">
                <a:latin typeface="Times New Roman"/>
                <a:cs typeface="Times New Roman"/>
              </a:rPr>
              <a:t>English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soldiers?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600" y="1955800"/>
            <a:ext cx="4191000" cy="284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869" y="1083309"/>
            <a:ext cx="427101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260" dirty="0">
                <a:solidFill>
                  <a:srgbClr val="03607A"/>
                </a:solidFill>
                <a:latin typeface="Arial"/>
                <a:cs typeface="Arial"/>
              </a:rPr>
              <a:t>Correspondence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469" y="34290"/>
            <a:ext cx="474789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sz="2700" spc="-5" dirty="0">
                <a:solidFill>
                  <a:srgbClr val="FFFFFF"/>
                </a:solidFill>
              </a:rPr>
              <a:t>1772</a:t>
            </a:r>
            <a:endParaRPr sz="2700"/>
          </a:p>
          <a:p>
            <a:pPr marL="927100">
              <a:lnSpc>
                <a:spcPts val="5155"/>
              </a:lnSpc>
            </a:pPr>
            <a:r>
              <a:rPr sz="5000" b="0" spc="-200" dirty="0">
                <a:solidFill>
                  <a:srgbClr val="03607A"/>
                </a:solidFill>
                <a:latin typeface="Arial"/>
                <a:cs typeface="Arial"/>
              </a:rPr>
              <a:t>Committees</a:t>
            </a:r>
            <a:r>
              <a:rPr sz="5000" b="0" spc="-35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b="0" spc="-10" dirty="0">
                <a:solidFill>
                  <a:srgbClr val="03607A"/>
                </a:solidFill>
                <a:latin typeface="Arial"/>
                <a:cs typeface="Arial"/>
              </a:rPr>
              <a:t>of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83250" y="2513329"/>
            <a:ext cx="3195320" cy="4137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1300" y="2395219"/>
            <a:ext cx="5180965" cy="418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29969" marR="184785" indent="-266700">
              <a:lnSpc>
                <a:spcPct val="112000"/>
              </a:lnSpc>
              <a:spcBef>
                <a:spcPts val="105"/>
              </a:spcBef>
              <a:buClr>
                <a:srgbClr val="0ACFD8"/>
              </a:buClr>
              <a:buFont typeface="Wingdings 2"/>
              <a:buChar char=""/>
              <a:tabLst>
                <a:tab pos="1029969" algn="l"/>
              </a:tabLst>
            </a:pPr>
            <a:r>
              <a:rPr sz="2600" spc="90" dirty="0">
                <a:latin typeface="Times New Roman"/>
                <a:cs typeface="Times New Roman"/>
              </a:rPr>
              <a:t>Network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communication  </a:t>
            </a:r>
            <a:r>
              <a:rPr sz="2600" spc="50" dirty="0">
                <a:latin typeface="Times New Roman"/>
                <a:cs typeface="Times New Roman"/>
              </a:rPr>
              <a:t>for </a:t>
            </a:r>
            <a:r>
              <a:rPr sz="2600" spc="75" dirty="0">
                <a:latin typeface="Times New Roman"/>
                <a:cs typeface="Times New Roman"/>
              </a:rPr>
              <a:t>passing </a:t>
            </a:r>
            <a:r>
              <a:rPr sz="2600" spc="80" dirty="0">
                <a:latin typeface="Times New Roman"/>
                <a:cs typeface="Times New Roman"/>
              </a:rPr>
              <a:t>along </a:t>
            </a:r>
            <a:r>
              <a:rPr sz="2600" spc="85" dirty="0">
                <a:latin typeface="Times New Roman"/>
                <a:cs typeface="Times New Roman"/>
              </a:rPr>
              <a:t>news </a:t>
            </a:r>
            <a:r>
              <a:rPr sz="2600" spc="10" dirty="0">
                <a:latin typeface="Times New Roman"/>
                <a:cs typeface="Times New Roman"/>
              </a:rPr>
              <a:t>of  </a:t>
            </a:r>
            <a:r>
              <a:rPr sz="2600" spc="50" dirty="0">
                <a:latin typeface="Times New Roman"/>
                <a:cs typeface="Times New Roman"/>
              </a:rPr>
              <a:t>British activity </a:t>
            </a:r>
            <a:r>
              <a:rPr sz="2600" spc="150" dirty="0">
                <a:latin typeface="Times New Roman"/>
                <a:cs typeface="Times New Roman"/>
              </a:rPr>
              <a:t>to </a:t>
            </a:r>
            <a:r>
              <a:rPr sz="2600" spc="155" dirty="0">
                <a:latin typeface="Times New Roman"/>
                <a:cs typeface="Times New Roman"/>
              </a:rPr>
              <a:t>the  </a:t>
            </a:r>
            <a:r>
              <a:rPr sz="2600" spc="65" dirty="0">
                <a:latin typeface="Times New Roman"/>
                <a:cs typeface="Times New Roman"/>
              </a:rPr>
              <a:t>colonies</a:t>
            </a:r>
            <a:endParaRPr sz="2600">
              <a:latin typeface="Times New Roman"/>
              <a:cs typeface="Times New Roman"/>
            </a:endParaRPr>
          </a:p>
          <a:p>
            <a:pPr marL="1029969" marR="5080" indent="-266700">
              <a:lnSpc>
                <a:spcPct val="111900"/>
              </a:lnSpc>
              <a:spcBef>
                <a:spcPts val="700"/>
              </a:spcBef>
              <a:buClr>
                <a:srgbClr val="0ACFD8"/>
              </a:buClr>
              <a:buFont typeface="Wingdings 2"/>
              <a:buChar char=""/>
              <a:tabLst>
                <a:tab pos="1029969" algn="l"/>
              </a:tabLst>
            </a:pPr>
            <a:r>
              <a:rPr sz="2600" spc="105" dirty="0">
                <a:latin typeface="Times New Roman"/>
                <a:cs typeface="Times New Roman"/>
              </a:rPr>
              <a:t>Organized </a:t>
            </a:r>
            <a:r>
              <a:rPr sz="2600" spc="40" dirty="0">
                <a:latin typeface="Times New Roman"/>
                <a:cs typeface="Times New Roman"/>
              </a:rPr>
              <a:t>by </a:t>
            </a:r>
            <a:r>
              <a:rPr sz="2600" spc="75" dirty="0">
                <a:latin typeface="Times New Roman"/>
                <a:cs typeface="Times New Roman"/>
              </a:rPr>
              <a:t>Samuel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Adams  </a:t>
            </a:r>
            <a:r>
              <a:rPr sz="2600" spc="100" dirty="0">
                <a:latin typeface="Times New Roman"/>
                <a:cs typeface="Times New Roman"/>
              </a:rPr>
              <a:t>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Massachusetts</a:t>
            </a:r>
            <a:endParaRPr sz="2600">
              <a:latin typeface="Times New Roman"/>
              <a:cs typeface="Times New Roman"/>
            </a:endParaRPr>
          </a:p>
          <a:p>
            <a:pPr marL="1029969" marR="1174750" indent="-266700">
              <a:lnSpc>
                <a:spcPct val="111900"/>
              </a:lnSpc>
              <a:spcBef>
                <a:spcPts val="695"/>
              </a:spcBef>
              <a:buClr>
                <a:srgbClr val="0ACFD8"/>
              </a:buClr>
              <a:buFont typeface="Wingdings 2"/>
              <a:buChar char=""/>
              <a:tabLst>
                <a:tab pos="1029969" algn="l"/>
              </a:tabLst>
            </a:pPr>
            <a:r>
              <a:rPr sz="2600" dirty="0">
                <a:latin typeface="Times New Roman"/>
                <a:cs typeface="Times New Roman"/>
              </a:rPr>
              <a:t>Also </a:t>
            </a:r>
            <a:r>
              <a:rPr sz="2600" spc="100" dirty="0">
                <a:latin typeface="Times New Roman"/>
                <a:cs typeface="Times New Roman"/>
              </a:rPr>
              <a:t>formed in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other  </a:t>
            </a:r>
            <a:r>
              <a:rPr sz="2600" spc="65" dirty="0">
                <a:latin typeface="Times New Roman"/>
                <a:cs typeface="Times New Roman"/>
              </a:rPr>
              <a:t>colonies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3672840"/>
            <a:ext cx="1464288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360" y="306070"/>
            <a:ext cx="7187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10" dirty="0">
                <a:solidFill>
                  <a:srgbClr val="000000"/>
                </a:solidFill>
              </a:rPr>
              <a:t>What </a:t>
            </a:r>
            <a:r>
              <a:rPr sz="4800" spc="-330" dirty="0">
                <a:solidFill>
                  <a:srgbClr val="000000"/>
                </a:solidFill>
              </a:rPr>
              <a:t>brought </a:t>
            </a:r>
            <a:r>
              <a:rPr sz="4800" spc="-185" dirty="0">
                <a:solidFill>
                  <a:srgbClr val="000000"/>
                </a:solidFill>
              </a:rPr>
              <a:t>the</a:t>
            </a:r>
            <a:r>
              <a:rPr sz="4800" spc="-280" dirty="0">
                <a:solidFill>
                  <a:srgbClr val="000000"/>
                </a:solidFill>
              </a:rPr>
              <a:t> </a:t>
            </a:r>
            <a:r>
              <a:rPr sz="4800" spc="-430" dirty="0">
                <a:solidFill>
                  <a:srgbClr val="000000"/>
                </a:solidFill>
              </a:rPr>
              <a:t>colonists?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982470" y="1370330"/>
            <a:ext cx="6833870" cy="436372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marL="551815" indent="-539115">
              <a:lnSpc>
                <a:spcPct val="100000"/>
              </a:lnSpc>
              <a:spcBef>
                <a:spcPts val="2160"/>
              </a:spcBef>
              <a:buSzPct val="98148"/>
              <a:buFont typeface="Wingdings"/>
              <a:buChar char=""/>
              <a:tabLst>
                <a:tab pos="552450" algn="l"/>
              </a:tabLst>
            </a:pPr>
            <a:r>
              <a:rPr sz="5400" spc="-425" dirty="0">
                <a:latin typeface="Arial"/>
                <a:cs typeface="Arial"/>
              </a:rPr>
              <a:t>Cheap</a:t>
            </a:r>
            <a:r>
              <a:rPr sz="5400" spc="-295" dirty="0">
                <a:latin typeface="Arial"/>
                <a:cs typeface="Arial"/>
              </a:rPr>
              <a:t> </a:t>
            </a:r>
            <a:r>
              <a:rPr sz="5400" spc="-185" dirty="0">
                <a:latin typeface="Arial"/>
                <a:cs typeface="Arial"/>
              </a:rPr>
              <a:t>land</a:t>
            </a:r>
            <a:endParaRPr sz="5400">
              <a:latin typeface="Arial"/>
              <a:cs typeface="Arial"/>
            </a:endParaRPr>
          </a:p>
          <a:p>
            <a:pPr marL="551815" indent="-539115">
              <a:lnSpc>
                <a:spcPct val="100000"/>
              </a:lnSpc>
              <a:spcBef>
                <a:spcPts val="2060"/>
              </a:spcBef>
              <a:buSzPct val="98148"/>
              <a:buFont typeface="Wingdings"/>
              <a:buChar char=""/>
              <a:tabLst>
                <a:tab pos="552450" algn="l"/>
              </a:tabLst>
            </a:pPr>
            <a:r>
              <a:rPr sz="5400" spc="-290" dirty="0">
                <a:latin typeface="Arial"/>
                <a:cs typeface="Arial"/>
              </a:rPr>
              <a:t>Religious</a:t>
            </a:r>
            <a:r>
              <a:rPr sz="5400" spc="-300" dirty="0">
                <a:latin typeface="Arial"/>
                <a:cs typeface="Arial"/>
              </a:rPr>
              <a:t> </a:t>
            </a:r>
            <a:r>
              <a:rPr sz="5400" spc="-265" dirty="0">
                <a:latin typeface="Arial"/>
                <a:cs typeface="Arial"/>
              </a:rPr>
              <a:t>Tolerance</a:t>
            </a:r>
            <a:endParaRPr sz="5400">
              <a:latin typeface="Arial"/>
              <a:cs typeface="Arial"/>
            </a:endParaRPr>
          </a:p>
          <a:p>
            <a:pPr marL="551815" indent="-539115">
              <a:lnSpc>
                <a:spcPct val="100000"/>
              </a:lnSpc>
              <a:spcBef>
                <a:spcPts val="2060"/>
              </a:spcBef>
              <a:buSzPct val="98148"/>
              <a:buFont typeface="Wingdings"/>
              <a:buChar char=""/>
              <a:tabLst>
                <a:tab pos="552450" algn="l"/>
              </a:tabLst>
            </a:pPr>
            <a:r>
              <a:rPr sz="5400" spc="-310" dirty="0">
                <a:latin typeface="Arial"/>
                <a:cs typeface="Arial"/>
              </a:rPr>
              <a:t>Economic</a:t>
            </a:r>
            <a:r>
              <a:rPr sz="5400" spc="-375" dirty="0">
                <a:latin typeface="Arial"/>
                <a:cs typeface="Arial"/>
              </a:rPr>
              <a:t> </a:t>
            </a:r>
            <a:r>
              <a:rPr sz="5400" spc="-95" dirty="0">
                <a:latin typeface="Arial"/>
                <a:cs typeface="Arial"/>
              </a:rPr>
              <a:t>Opportunity</a:t>
            </a:r>
            <a:endParaRPr sz="5400">
              <a:latin typeface="Arial"/>
              <a:cs typeface="Arial"/>
            </a:endParaRPr>
          </a:p>
          <a:p>
            <a:pPr marL="551815" indent="-539115">
              <a:lnSpc>
                <a:spcPct val="100000"/>
              </a:lnSpc>
              <a:spcBef>
                <a:spcPts val="2060"/>
              </a:spcBef>
              <a:buSzPct val="98148"/>
              <a:buFont typeface="Wingdings"/>
              <a:buChar char=""/>
              <a:tabLst>
                <a:tab pos="552450" algn="l"/>
              </a:tabLst>
            </a:pPr>
            <a:r>
              <a:rPr sz="5400" spc="-180" dirty="0">
                <a:latin typeface="Arial"/>
                <a:cs typeface="Arial"/>
              </a:rPr>
              <a:t>Self-government!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370330"/>
            <a:ext cx="1276350" cy="1134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2514600"/>
            <a:ext cx="840740" cy="1200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648200"/>
            <a:ext cx="1219200" cy="1113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1CA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484" y="0"/>
                </a:lnTo>
              </a:path>
            </a:pathLst>
          </a:custGeom>
          <a:ln w="3175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44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8890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34"/>
            <a:ext cx="4084954" cy="0"/>
          </a:xfrm>
          <a:custGeom>
            <a:avLst/>
            <a:gdLst/>
            <a:ahLst/>
            <a:cxnLst/>
            <a:rect l="l" t="t" r="r" b="b"/>
            <a:pathLst>
              <a:path w="4084954">
                <a:moveTo>
                  <a:pt x="0" y="0"/>
                </a:moveTo>
                <a:lnTo>
                  <a:pt x="4084515" y="0"/>
                </a:lnTo>
              </a:path>
            </a:pathLst>
          </a:custGeom>
          <a:ln w="8889">
            <a:solidFill>
              <a:srgbClr val="0079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859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127" y="0"/>
                </a:lnTo>
              </a:path>
            </a:pathLst>
          </a:custGeom>
          <a:ln w="10160">
            <a:solidFill>
              <a:srgbClr val="00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384"/>
            <a:ext cx="413385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7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1275"/>
            <a:ext cx="4158615" cy="0"/>
          </a:xfrm>
          <a:custGeom>
            <a:avLst/>
            <a:gdLst/>
            <a:ahLst/>
            <a:cxnLst/>
            <a:rect l="l" t="t" r="r" b="b"/>
            <a:pathLst>
              <a:path w="4158615">
                <a:moveTo>
                  <a:pt x="0" y="0"/>
                </a:moveTo>
                <a:lnTo>
                  <a:pt x="4158318" y="0"/>
                </a:lnTo>
              </a:path>
            </a:pathLst>
          </a:custGeom>
          <a:ln w="8890">
            <a:solidFill>
              <a:srgbClr val="007C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165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2914" y="0"/>
                </a:lnTo>
              </a:path>
            </a:pathLst>
          </a:custGeom>
          <a:ln w="8889">
            <a:solidFill>
              <a:srgbClr val="007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9055"/>
            <a:ext cx="4207510" cy="0"/>
          </a:xfrm>
          <a:custGeom>
            <a:avLst/>
            <a:gdLst/>
            <a:ahLst/>
            <a:cxnLst/>
            <a:rect l="l" t="t" r="r" b="b"/>
            <a:pathLst>
              <a:path w="4207510">
                <a:moveTo>
                  <a:pt x="0" y="0"/>
                </a:moveTo>
                <a:lnTo>
                  <a:pt x="4207510" y="0"/>
                </a:lnTo>
              </a:path>
            </a:pathLst>
          </a:custGeom>
          <a:ln w="8890">
            <a:solidFill>
              <a:srgbClr val="007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580"/>
            <a:ext cx="4241165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7F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6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28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80B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25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81" y="0"/>
                </a:moveTo>
                <a:lnTo>
                  <a:pt x="0" y="0"/>
                </a:lnTo>
                <a:lnTo>
                  <a:pt x="0" y="8890"/>
                </a:lnTo>
                <a:lnTo>
                  <a:pt x="4299428" y="8890"/>
                </a:lnTo>
                <a:lnTo>
                  <a:pt x="4270181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37128" y="0"/>
                </a:lnTo>
                <a:lnTo>
                  <a:pt x="911307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143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99428" y="0"/>
                </a:moveTo>
                <a:lnTo>
                  <a:pt x="0" y="0"/>
                </a:lnTo>
                <a:lnTo>
                  <a:pt x="0" y="8889"/>
                </a:lnTo>
                <a:lnTo>
                  <a:pt x="4328675" y="8889"/>
                </a:lnTo>
                <a:lnTo>
                  <a:pt x="4299428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13077" y="0"/>
                </a:lnTo>
                <a:lnTo>
                  <a:pt x="9089027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2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033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28675" y="0"/>
                </a:moveTo>
                <a:lnTo>
                  <a:pt x="0" y="0"/>
                </a:lnTo>
                <a:lnTo>
                  <a:pt x="0" y="8890"/>
                </a:lnTo>
                <a:lnTo>
                  <a:pt x="4357922" y="8890"/>
                </a:lnTo>
                <a:lnTo>
                  <a:pt x="432867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89027" y="0"/>
                </a:lnTo>
                <a:lnTo>
                  <a:pt x="906497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3B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922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76" y="0"/>
                </a:lnTo>
                <a:lnTo>
                  <a:pt x="9037490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4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90" y="0"/>
                </a:lnTo>
                <a:lnTo>
                  <a:pt x="901343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5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82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3" y="0"/>
                </a:moveTo>
                <a:lnTo>
                  <a:pt x="0" y="0"/>
                </a:lnTo>
                <a:lnTo>
                  <a:pt x="0" y="8889"/>
                </a:lnTo>
                <a:lnTo>
                  <a:pt x="4449840" y="8889"/>
                </a:lnTo>
                <a:lnTo>
                  <a:pt x="442059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13439" y="0"/>
                </a:lnTo>
                <a:lnTo>
                  <a:pt x="898938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6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371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49840" y="0"/>
                </a:moveTo>
                <a:lnTo>
                  <a:pt x="0" y="0"/>
                </a:lnTo>
                <a:lnTo>
                  <a:pt x="0" y="8890"/>
                </a:lnTo>
                <a:lnTo>
                  <a:pt x="4479087" y="8890"/>
                </a:lnTo>
                <a:lnTo>
                  <a:pt x="444984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89388" y="0"/>
                </a:lnTo>
                <a:lnTo>
                  <a:pt x="896533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7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460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79087" y="0"/>
                </a:moveTo>
                <a:lnTo>
                  <a:pt x="0" y="0"/>
                </a:lnTo>
                <a:lnTo>
                  <a:pt x="0" y="8890"/>
                </a:lnTo>
                <a:lnTo>
                  <a:pt x="4511292" y="8890"/>
                </a:lnTo>
                <a:lnTo>
                  <a:pt x="4495800" y="5079"/>
                </a:lnTo>
                <a:lnTo>
                  <a:pt x="447908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65338" y="0"/>
                </a:lnTo>
                <a:lnTo>
                  <a:pt x="894128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8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7" y="0"/>
                </a:lnTo>
                <a:lnTo>
                  <a:pt x="8913801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9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651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1" y="0"/>
                </a:lnTo>
                <a:lnTo>
                  <a:pt x="8889750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7398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3" y="0"/>
                </a:moveTo>
                <a:lnTo>
                  <a:pt x="0" y="0"/>
                </a:lnTo>
                <a:lnTo>
                  <a:pt x="0" y="8889"/>
                </a:lnTo>
                <a:lnTo>
                  <a:pt x="4624902" y="8889"/>
                </a:lnTo>
                <a:lnTo>
                  <a:pt x="458875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89750" y="0"/>
                </a:lnTo>
                <a:lnTo>
                  <a:pt x="8865699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828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24902" y="0"/>
                </a:moveTo>
                <a:lnTo>
                  <a:pt x="0" y="0"/>
                </a:lnTo>
                <a:lnTo>
                  <a:pt x="0" y="8890"/>
                </a:lnTo>
                <a:lnTo>
                  <a:pt x="4661051" y="8890"/>
                </a:lnTo>
                <a:lnTo>
                  <a:pt x="462490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65699" y="0"/>
                </a:lnTo>
                <a:lnTo>
                  <a:pt x="884164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917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61051" y="0"/>
                </a:moveTo>
                <a:lnTo>
                  <a:pt x="0" y="0"/>
                </a:lnTo>
                <a:lnTo>
                  <a:pt x="0" y="8889"/>
                </a:lnTo>
                <a:lnTo>
                  <a:pt x="4697200" y="8889"/>
                </a:lnTo>
                <a:lnTo>
                  <a:pt x="466105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41649" y="0"/>
                </a:lnTo>
                <a:lnTo>
                  <a:pt x="881759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D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0066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8" y="0"/>
                </a:lnTo>
                <a:lnTo>
                  <a:pt x="879011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108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12" y="0"/>
                </a:lnTo>
                <a:lnTo>
                  <a:pt x="8766061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2197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61" y="0"/>
                </a:moveTo>
                <a:lnTo>
                  <a:pt x="0" y="0"/>
                </a:lnTo>
                <a:lnTo>
                  <a:pt x="0" y="8890"/>
                </a:lnTo>
                <a:lnTo>
                  <a:pt x="4810810" y="8890"/>
                </a:lnTo>
                <a:lnTo>
                  <a:pt x="477466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66061" y="0"/>
                </a:lnTo>
                <a:lnTo>
                  <a:pt x="8759190" y="2540"/>
                </a:lnTo>
                <a:lnTo>
                  <a:pt x="87393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0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86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10810" y="0"/>
                </a:moveTo>
                <a:lnTo>
                  <a:pt x="0" y="0"/>
                </a:lnTo>
                <a:lnTo>
                  <a:pt x="0" y="8890"/>
                </a:lnTo>
                <a:lnTo>
                  <a:pt x="4846959" y="8890"/>
                </a:lnTo>
                <a:lnTo>
                  <a:pt x="481081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39346" y="0"/>
                </a:lnTo>
                <a:lnTo>
                  <a:pt x="8711565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3749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46959" y="0"/>
                </a:moveTo>
                <a:lnTo>
                  <a:pt x="0" y="0"/>
                </a:lnTo>
                <a:lnTo>
                  <a:pt x="0" y="8889"/>
                </a:lnTo>
                <a:lnTo>
                  <a:pt x="4883107" y="8889"/>
                </a:lnTo>
                <a:lnTo>
                  <a:pt x="484695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11564" y="0"/>
                </a:lnTo>
                <a:lnTo>
                  <a:pt x="8683783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463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683783" y="0"/>
                </a:lnTo>
                <a:lnTo>
                  <a:pt x="865203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2565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33" y="0"/>
                </a:lnTo>
                <a:lnTo>
                  <a:pt x="8624252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6542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0"/>
                </a:moveTo>
                <a:lnTo>
                  <a:pt x="0" y="0"/>
                </a:lnTo>
                <a:lnTo>
                  <a:pt x="0" y="8890"/>
                </a:lnTo>
                <a:lnTo>
                  <a:pt x="4996718" y="8890"/>
                </a:lnTo>
                <a:lnTo>
                  <a:pt x="496056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24252" y="0"/>
                </a:lnTo>
                <a:lnTo>
                  <a:pt x="859647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743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96718" y="0"/>
                </a:moveTo>
                <a:lnTo>
                  <a:pt x="0" y="0"/>
                </a:lnTo>
                <a:lnTo>
                  <a:pt x="0" y="8889"/>
                </a:lnTo>
                <a:lnTo>
                  <a:pt x="5032867" y="8889"/>
                </a:lnTo>
                <a:lnTo>
                  <a:pt x="499671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96471" y="0"/>
                </a:lnTo>
                <a:lnTo>
                  <a:pt x="85686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6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832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032867" y="0"/>
                </a:moveTo>
                <a:lnTo>
                  <a:pt x="0" y="0"/>
                </a:lnTo>
                <a:lnTo>
                  <a:pt x="0" y="8890"/>
                </a:lnTo>
                <a:lnTo>
                  <a:pt x="5069015" y="8890"/>
                </a:lnTo>
                <a:lnTo>
                  <a:pt x="503286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68690" y="0"/>
                </a:lnTo>
                <a:lnTo>
                  <a:pt x="854090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29210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8" y="0"/>
                </a:lnTo>
                <a:lnTo>
                  <a:pt x="8509158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9158" y="0"/>
                </a:lnTo>
                <a:lnTo>
                  <a:pt x="8505190" y="1270"/>
                </a:lnTo>
                <a:lnTo>
                  <a:pt x="847851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111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352040" y="0"/>
                </a:moveTo>
                <a:lnTo>
                  <a:pt x="0" y="0"/>
                </a:lnTo>
                <a:lnTo>
                  <a:pt x="0" y="8890"/>
                </a:lnTo>
                <a:lnTo>
                  <a:pt x="2197166" y="8890"/>
                </a:lnTo>
                <a:lnTo>
                  <a:pt x="2352040" y="0"/>
                </a:lnTo>
                <a:close/>
              </a:path>
              <a:path w="9144000" h="8889">
                <a:moveTo>
                  <a:pt x="5146477" y="0"/>
                </a:moveTo>
                <a:lnTo>
                  <a:pt x="2824480" y="0"/>
                </a:lnTo>
                <a:lnTo>
                  <a:pt x="2966061" y="8890"/>
                </a:lnTo>
                <a:lnTo>
                  <a:pt x="5182626" y="8890"/>
                </a:lnTo>
                <a:lnTo>
                  <a:pt x="514647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78519" y="0"/>
                </a:lnTo>
                <a:lnTo>
                  <a:pt x="8447404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200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197166" y="0"/>
                </a:moveTo>
                <a:lnTo>
                  <a:pt x="0" y="0"/>
                </a:lnTo>
                <a:lnTo>
                  <a:pt x="0" y="8889"/>
                </a:lnTo>
                <a:lnTo>
                  <a:pt x="2042293" y="8889"/>
                </a:lnTo>
                <a:lnTo>
                  <a:pt x="2197166" y="0"/>
                </a:lnTo>
                <a:close/>
              </a:path>
              <a:path w="9144000" h="8889">
                <a:moveTo>
                  <a:pt x="5182626" y="0"/>
                </a:moveTo>
                <a:lnTo>
                  <a:pt x="2966061" y="0"/>
                </a:lnTo>
                <a:lnTo>
                  <a:pt x="3107642" y="8889"/>
                </a:lnTo>
                <a:lnTo>
                  <a:pt x="5218774" y="8889"/>
                </a:lnTo>
                <a:lnTo>
                  <a:pt x="5182626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47404" y="0"/>
                </a:lnTo>
                <a:lnTo>
                  <a:pt x="84162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3289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042293" y="0"/>
                </a:moveTo>
                <a:lnTo>
                  <a:pt x="0" y="0"/>
                </a:lnTo>
                <a:lnTo>
                  <a:pt x="0" y="10160"/>
                </a:lnTo>
                <a:lnTo>
                  <a:pt x="1905606" y="10160"/>
                </a:lnTo>
                <a:lnTo>
                  <a:pt x="1931670" y="6350"/>
                </a:lnTo>
                <a:lnTo>
                  <a:pt x="2042293" y="0"/>
                </a:lnTo>
                <a:close/>
              </a:path>
              <a:path w="9144000" h="10160">
                <a:moveTo>
                  <a:pt x="5218774" y="0"/>
                </a:moveTo>
                <a:lnTo>
                  <a:pt x="3107642" y="0"/>
                </a:lnTo>
                <a:lnTo>
                  <a:pt x="3269450" y="10160"/>
                </a:lnTo>
                <a:lnTo>
                  <a:pt x="5260087" y="10160"/>
                </a:lnTo>
                <a:lnTo>
                  <a:pt x="5218774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16290" y="0"/>
                </a:lnTo>
                <a:lnTo>
                  <a:pt x="8380729" y="10160"/>
                </a:lnTo>
                <a:lnTo>
                  <a:pt x="9127807" y="10160"/>
                </a:lnTo>
                <a:lnTo>
                  <a:pt x="9144000" y="4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  <a:path w="9102725" h="8889">
                <a:moveTo>
                  <a:pt x="5300834" y="0"/>
                </a:moveTo>
                <a:lnTo>
                  <a:pt x="3393006" y="0"/>
                </a:lnTo>
                <a:lnTo>
                  <a:pt x="3471501" y="8890"/>
                </a:lnTo>
                <a:lnTo>
                  <a:pt x="5345030" y="8890"/>
                </a:lnTo>
                <a:lnTo>
                  <a:pt x="5300834" y="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14" y="0"/>
                </a:lnTo>
                <a:lnTo>
                  <a:pt x="8318499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9E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56870"/>
            <a:ext cx="9077960" cy="8890"/>
          </a:xfrm>
          <a:custGeom>
            <a:avLst/>
            <a:gdLst/>
            <a:ahLst/>
            <a:cxnLst/>
            <a:rect l="l" t="t" r="r" b="b"/>
            <a:pathLst>
              <a:path w="9077960" h="8889">
                <a:moveTo>
                  <a:pt x="1783974" y="0"/>
                </a:moveTo>
                <a:lnTo>
                  <a:pt x="0" y="0"/>
                </a:lnTo>
                <a:lnTo>
                  <a:pt x="0" y="8889"/>
                </a:lnTo>
                <a:lnTo>
                  <a:pt x="1723159" y="8889"/>
                </a:lnTo>
                <a:lnTo>
                  <a:pt x="1783974" y="0"/>
                </a:lnTo>
                <a:close/>
              </a:path>
              <a:path w="9077960" h="8889">
                <a:moveTo>
                  <a:pt x="5345030" y="0"/>
                </a:moveTo>
                <a:lnTo>
                  <a:pt x="3471501" y="0"/>
                </a:lnTo>
                <a:lnTo>
                  <a:pt x="3549995" y="8889"/>
                </a:lnTo>
                <a:lnTo>
                  <a:pt x="5389226" y="8889"/>
                </a:lnTo>
                <a:lnTo>
                  <a:pt x="5345030" y="0"/>
                </a:lnTo>
                <a:close/>
              </a:path>
              <a:path w="9077960" h="8889">
                <a:moveTo>
                  <a:pt x="9077642" y="0"/>
                </a:moveTo>
                <a:lnTo>
                  <a:pt x="8318499" y="0"/>
                </a:lnTo>
                <a:lnTo>
                  <a:pt x="8287384" y="8889"/>
                </a:lnTo>
                <a:lnTo>
                  <a:pt x="9052560" y="8889"/>
                </a:lnTo>
                <a:lnTo>
                  <a:pt x="9077642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65759"/>
            <a:ext cx="9052560" cy="8890"/>
          </a:xfrm>
          <a:custGeom>
            <a:avLst/>
            <a:gdLst/>
            <a:ahLst/>
            <a:cxnLst/>
            <a:rect l="l" t="t" r="r" b="b"/>
            <a:pathLst>
              <a:path w="9052560" h="8889">
                <a:moveTo>
                  <a:pt x="1723159" y="0"/>
                </a:moveTo>
                <a:lnTo>
                  <a:pt x="0" y="0"/>
                </a:lnTo>
                <a:lnTo>
                  <a:pt x="0" y="8889"/>
                </a:lnTo>
                <a:lnTo>
                  <a:pt x="1662343" y="8889"/>
                </a:lnTo>
                <a:lnTo>
                  <a:pt x="1723159" y="0"/>
                </a:lnTo>
                <a:close/>
              </a:path>
              <a:path w="9052560" h="8889">
                <a:moveTo>
                  <a:pt x="5389226" y="0"/>
                </a:moveTo>
                <a:lnTo>
                  <a:pt x="3549995" y="0"/>
                </a:lnTo>
                <a:lnTo>
                  <a:pt x="3628489" y="8889"/>
                </a:lnTo>
                <a:lnTo>
                  <a:pt x="5433422" y="8889"/>
                </a:lnTo>
                <a:lnTo>
                  <a:pt x="5389226" y="0"/>
                </a:lnTo>
                <a:close/>
              </a:path>
              <a:path w="9052560" h="8889">
                <a:moveTo>
                  <a:pt x="9052560" y="0"/>
                </a:moveTo>
                <a:lnTo>
                  <a:pt x="8287384" y="0"/>
                </a:lnTo>
                <a:lnTo>
                  <a:pt x="8256270" y="8889"/>
                </a:lnTo>
                <a:lnTo>
                  <a:pt x="9022334" y="8889"/>
                </a:lnTo>
                <a:lnTo>
                  <a:pt x="9052560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74650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  <a:path w="9022715" h="10160">
                <a:moveTo>
                  <a:pt x="5433422" y="0"/>
                </a:moveTo>
                <a:lnTo>
                  <a:pt x="3628489" y="0"/>
                </a:lnTo>
                <a:lnTo>
                  <a:pt x="3718197" y="10160"/>
                </a:lnTo>
                <a:lnTo>
                  <a:pt x="5483932" y="10160"/>
                </a:lnTo>
                <a:lnTo>
                  <a:pt x="5433422" y="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69" y="0"/>
                </a:lnTo>
                <a:lnTo>
                  <a:pt x="8220709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A1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92839" y="0"/>
                </a:moveTo>
                <a:lnTo>
                  <a:pt x="0" y="0"/>
                </a:lnTo>
                <a:lnTo>
                  <a:pt x="0" y="8889"/>
                </a:lnTo>
                <a:lnTo>
                  <a:pt x="1538565" y="8889"/>
                </a:lnTo>
                <a:lnTo>
                  <a:pt x="1549400" y="6350"/>
                </a:lnTo>
                <a:lnTo>
                  <a:pt x="1592839" y="0"/>
                </a:lnTo>
                <a:close/>
              </a:path>
              <a:path w="8987790" h="8889">
                <a:moveTo>
                  <a:pt x="5483932" y="0"/>
                </a:moveTo>
                <a:lnTo>
                  <a:pt x="3718197" y="0"/>
                </a:lnTo>
                <a:lnTo>
                  <a:pt x="3796691" y="8889"/>
                </a:lnTo>
                <a:lnTo>
                  <a:pt x="5528128" y="8889"/>
                </a:lnTo>
                <a:lnTo>
                  <a:pt x="5483932" y="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709" y="0"/>
                </a:lnTo>
                <a:lnTo>
                  <a:pt x="8182966" y="8889"/>
                </a:lnTo>
                <a:lnTo>
                  <a:pt x="8957564" y="8889"/>
                </a:lnTo>
                <a:lnTo>
                  <a:pt x="898779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393700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  <a:path w="8957945" h="8889">
                <a:moveTo>
                  <a:pt x="5528128" y="0"/>
                </a:moveTo>
                <a:lnTo>
                  <a:pt x="3796691" y="0"/>
                </a:lnTo>
                <a:lnTo>
                  <a:pt x="3875185" y="8889"/>
                </a:lnTo>
                <a:lnTo>
                  <a:pt x="5572324" y="8889"/>
                </a:lnTo>
                <a:lnTo>
                  <a:pt x="5528128" y="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6" y="0"/>
                </a:lnTo>
                <a:lnTo>
                  <a:pt x="8145222" y="8889"/>
                </a:lnTo>
                <a:lnTo>
                  <a:pt x="8927338" y="8889"/>
                </a:lnTo>
                <a:lnTo>
                  <a:pt x="8957564" y="0"/>
                </a:lnTo>
                <a:close/>
              </a:path>
            </a:pathLst>
          </a:custGeom>
          <a:solidFill>
            <a:srgbClr val="00A3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402590"/>
            <a:ext cx="8927465" cy="8890"/>
          </a:xfrm>
          <a:custGeom>
            <a:avLst/>
            <a:gdLst/>
            <a:ahLst/>
            <a:cxnLst/>
            <a:rect l="l" t="t" r="r" b="b"/>
            <a:pathLst>
              <a:path w="8927465" h="8890">
                <a:moveTo>
                  <a:pt x="1500643" y="0"/>
                </a:moveTo>
                <a:lnTo>
                  <a:pt x="0" y="0"/>
                </a:lnTo>
                <a:lnTo>
                  <a:pt x="0" y="8889"/>
                </a:lnTo>
                <a:lnTo>
                  <a:pt x="1462722" y="8889"/>
                </a:lnTo>
                <a:lnTo>
                  <a:pt x="1500643" y="0"/>
                </a:lnTo>
                <a:close/>
              </a:path>
              <a:path w="8927465" h="8890">
                <a:moveTo>
                  <a:pt x="5572324" y="0"/>
                </a:moveTo>
                <a:lnTo>
                  <a:pt x="3875185" y="0"/>
                </a:lnTo>
                <a:lnTo>
                  <a:pt x="3953679" y="8889"/>
                </a:lnTo>
                <a:lnTo>
                  <a:pt x="5616520" y="8889"/>
                </a:lnTo>
                <a:lnTo>
                  <a:pt x="5572324" y="0"/>
                </a:lnTo>
                <a:close/>
              </a:path>
              <a:path w="8927465" h="8890">
                <a:moveTo>
                  <a:pt x="8927338" y="0"/>
                </a:moveTo>
                <a:lnTo>
                  <a:pt x="8145222" y="0"/>
                </a:lnTo>
                <a:lnTo>
                  <a:pt x="8107479" y="8889"/>
                </a:lnTo>
                <a:lnTo>
                  <a:pt x="8897112" y="8889"/>
                </a:lnTo>
                <a:lnTo>
                  <a:pt x="8927338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411480"/>
            <a:ext cx="8897620" cy="8890"/>
          </a:xfrm>
          <a:custGeom>
            <a:avLst/>
            <a:gdLst/>
            <a:ahLst/>
            <a:cxnLst/>
            <a:rect l="l" t="t" r="r" b="b"/>
            <a:pathLst>
              <a:path w="8897620" h="8890">
                <a:moveTo>
                  <a:pt x="1462722" y="0"/>
                </a:moveTo>
                <a:lnTo>
                  <a:pt x="0" y="0"/>
                </a:lnTo>
                <a:lnTo>
                  <a:pt x="0" y="8890"/>
                </a:lnTo>
                <a:lnTo>
                  <a:pt x="1424801" y="8890"/>
                </a:lnTo>
                <a:lnTo>
                  <a:pt x="1462722" y="0"/>
                </a:lnTo>
                <a:close/>
              </a:path>
              <a:path w="8897620" h="8890">
                <a:moveTo>
                  <a:pt x="5616520" y="0"/>
                </a:moveTo>
                <a:lnTo>
                  <a:pt x="3953679" y="0"/>
                </a:lnTo>
                <a:lnTo>
                  <a:pt x="4032173" y="8890"/>
                </a:lnTo>
                <a:lnTo>
                  <a:pt x="5660716" y="8890"/>
                </a:lnTo>
                <a:lnTo>
                  <a:pt x="5616520" y="0"/>
                </a:lnTo>
                <a:close/>
              </a:path>
              <a:path w="8897620" h="8890">
                <a:moveTo>
                  <a:pt x="8897112" y="0"/>
                </a:moveTo>
                <a:lnTo>
                  <a:pt x="8107479" y="0"/>
                </a:lnTo>
                <a:lnTo>
                  <a:pt x="8069735" y="8890"/>
                </a:lnTo>
                <a:lnTo>
                  <a:pt x="8864351" y="8890"/>
                </a:lnTo>
                <a:lnTo>
                  <a:pt x="8879840" y="5080"/>
                </a:lnTo>
                <a:lnTo>
                  <a:pt x="8897112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  <a:path w="8864600" h="10159">
                <a:moveTo>
                  <a:pt x="5660716" y="0"/>
                </a:moveTo>
                <a:lnTo>
                  <a:pt x="4032173" y="0"/>
                </a:lnTo>
                <a:lnTo>
                  <a:pt x="4121881" y="10159"/>
                </a:lnTo>
                <a:lnTo>
                  <a:pt x="5711226" y="10159"/>
                </a:lnTo>
                <a:lnTo>
                  <a:pt x="5660716" y="0"/>
                </a:lnTo>
                <a:close/>
              </a:path>
              <a:path w="8864600" h="10159">
                <a:moveTo>
                  <a:pt x="8864351" y="0"/>
                </a:moveTo>
                <a:lnTo>
                  <a:pt x="8069735" y="0"/>
                </a:lnTo>
                <a:lnTo>
                  <a:pt x="8026600" y="10159"/>
                </a:lnTo>
                <a:lnTo>
                  <a:pt x="8823048" y="10159"/>
                </a:lnTo>
                <a:lnTo>
                  <a:pt x="8864351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430530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  <a:path w="8823325" h="8890">
                <a:moveTo>
                  <a:pt x="5711226" y="0"/>
                </a:moveTo>
                <a:lnTo>
                  <a:pt x="4121881" y="0"/>
                </a:lnTo>
                <a:lnTo>
                  <a:pt x="4200375" y="8890"/>
                </a:lnTo>
                <a:lnTo>
                  <a:pt x="5762485" y="8890"/>
                </a:lnTo>
                <a:lnTo>
                  <a:pt x="5717540" y="1270"/>
                </a:lnTo>
                <a:lnTo>
                  <a:pt x="5711226" y="0"/>
                </a:lnTo>
                <a:close/>
              </a:path>
              <a:path w="8823325" h="8890">
                <a:moveTo>
                  <a:pt x="8823048" y="0"/>
                </a:moveTo>
                <a:lnTo>
                  <a:pt x="8026600" y="0"/>
                </a:lnTo>
                <a:lnTo>
                  <a:pt x="7988857" y="8890"/>
                </a:lnTo>
                <a:lnTo>
                  <a:pt x="8786909" y="8890"/>
                </a:lnTo>
                <a:lnTo>
                  <a:pt x="8823048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439419"/>
            <a:ext cx="8787130" cy="8890"/>
          </a:xfrm>
          <a:custGeom>
            <a:avLst/>
            <a:gdLst/>
            <a:ahLst/>
            <a:cxnLst/>
            <a:rect l="l" t="t" r="r" b="b"/>
            <a:pathLst>
              <a:path w="8787130" h="8890">
                <a:moveTo>
                  <a:pt x="1343540" y="0"/>
                </a:moveTo>
                <a:lnTo>
                  <a:pt x="0" y="0"/>
                </a:lnTo>
                <a:lnTo>
                  <a:pt x="0" y="8889"/>
                </a:lnTo>
                <a:lnTo>
                  <a:pt x="1305619" y="8889"/>
                </a:lnTo>
                <a:lnTo>
                  <a:pt x="1343540" y="0"/>
                </a:lnTo>
                <a:close/>
              </a:path>
              <a:path w="8787130" h="8890">
                <a:moveTo>
                  <a:pt x="5762485" y="0"/>
                </a:moveTo>
                <a:lnTo>
                  <a:pt x="4200375" y="0"/>
                </a:lnTo>
                <a:lnTo>
                  <a:pt x="4278869" y="8889"/>
                </a:lnTo>
                <a:lnTo>
                  <a:pt x="5814921" y="8889"/>
                </a:lnTo>
                <a:lnTo>
                  <a:pt x="5762485" y="0"/>
                </a:lnTo>
                <a:close/>
              </a:path>
              <a:path w="8787130" h="8890">
                <a:moveTo>
                  <a:pt x="8786909" y="0"/>
                </a:moveTo>
                <a:lnTo>
                  <a:pt x="7988857" y="0"/>
                </a:lnTo>
                <a:lnTo>
                  <a:pt x="7951113" y="8889"/>
                </a:lnTo>
                <a:lnTo>
                  <a:pt x="8750769" y="8889"/>
                </a:lnTo>
                <a:lnTo>
                  <a:pt x="8786909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448309"/>
            <a:ext cx="8750935" cy="8890"/>
          </a:xfrm>
          <a:custGeom>
            <a:avLst/>
            <a:gdLst/>
            <a:ahLst/>
            <a:cxnLst/>
            <a:rect l="l" t="t" r="r" b="b"/>
            <a:pathLst>
              <a:path w="8750935" h="8890">
                <a:moveTo>
                  <a:pt x="1305619" y="0"/>
                </a:moveTo>
                <a:lnTo>
                  <a:pt x="0" y="0"/>
                </a:lnTo>
                <a:lnTo>
                  <a:pt x="0" y="8889"/>
                </a:lnTo>
                <a:lnTo>
                  <a:pt x="1267698" y="8889"/>
                </a:lnTo>
                <a:lnTo>
                  <a:pt x="1305619" y="0"/>
                </a:lnTo>
                <a:close/>
              </a:path>
              <a:path w="8750935" h="8890">
                <a:moveTo>
                  <a:pt x="5814921" y="0"/>
                </a:moveTo>
                <a:lnTo>
                  <a:pt x="4278869" y="0"/>
                </a:lnTo>
                <a:lnTo>
                  <a:pt x="4357364" y="8889"/>
                </a:lnTo>
                <a:lnTo>
                  <a:pt x="5867356" y="8889"/>
                </a:lnTo>
                <a:lnTo>
                  <a:pt x="5814921" y="0"/>
                </a:lnTo>
                <a:close/>
              </a:path>
              <a:path w="8750935" h="8890">
                <a:moveTo>
                  <a:pt x="8750769" y="0"/>
                </a:moveTo>
                <a:lnTo>
                  <a:pt x="7951113" y="0"/>
                </a:lnTo>
                <a:lnTo>
                  <a:pt x="7913370" y="8889"/>
                </a:lnTo>
                <a:lnTo>
                  <a:pt x="8714629" y="8889"/>
                </a:lnTo>
                <a:lnTo>
                  <a:pt x="8750769" y="0"/>
                </a:lnTo>
                <a:close/>
              </a:path>
            </a:pathLst>
          </a:custGeom>
          <a:solidFill>
            <a:srgbClr val="00A9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457200"/>
            <a:ext cx="8714740" cy="8890"/>
          </a:xfrm>
          <a:custGeom>
            <a:avLst/>
            <a:gdLst/>
            <a:ahLst/>
            <a:cxnLst/>
            <a:rect l="l" t="t" r="r" b="b"/>
            <a:pathLst>
              <a:path w="8714740" h="8890">
                <a:moveTo>
                  <a:pt x="1267698" y="0"/>
                </a:moveTo>
                <a:lnTo>
                  <a:pt x="0" y="0"/>
                </a:lnTo>
                <a:lnTo>
                  <a:pt x="0" y="8889"/>
                </a:lnTo>
                <a:lnTo>
                  <a:pt x="1229776" y="8889"/>
                </a:lnTo>
                <a:lnTo>
                  <a:pt x="1267698" y="0"/>
                </a:lnTo>
                <a:close/>
              </a:path>
              <a:path w="8714740" h="8890">
                <a:moveTo>
                  <a:pt x="5867356" y="0"/>
                </a:moveTo>
                <a:lnTo>
                  <a:pt x="4357364" y="0"/>
                </a:lnTo>
                <a:lnTo>
                  <a:pt x="4435858" y="8889"/>
                </a:lnTo>
                <a:lnTo>
                  <a:pt x="5919792" y="8889"/>
                </a:lnTo>
                <a:lnTo>
                  <a:pt x="5867356" y="0"/>
                </a:lnTo>
                <a:close/>
              </a:path>
              <a:path w="8714740" h="8890">
                <a:moveTo>
                  <a:pt x="8714629" y="0"/>
                </a:moveTo>
                <a:lnTo>
                  <a:pt x="7913370" y="0"/>
                </a:lnTo>
                <a:lnTo>
                  <a:pt x="7867287" y="8889"/>
                </a:lnTo>
                <a:lnTo>
                  <a:pt x="8678489" y="8889"/>
                </a:lnTo>
                <a:lnTo>
                  <a:pt x="8714629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66090"/>
            <a:ext cx="8678545" cy="10160"/>
          </a:xfrm>
          <a:custGeom>
            <a:avLst/>
            <a:gdLst/>
            <a:ahLst/>
            <a:cxnLst/>
            <a:rect l="l" t="t" r="r" b="b"/>
            <a:pathLst>
              <a:path w="8678545" h="10159">
                <a:moveTo>
                  <a:pt x="1229776" y="0"/>
                </a:moveTo>
                <a:lnTo>
                  <a:pt x="0" y="0"/>
                </a:lnTo>
                <a:lnTo>
                  <a:pt x="0" y="10160"/>
                </a:lnTo>
                <a:lnTo>
                  <a:pt x="1191069" y="10160"/>
                </a:lnTo>
                <a:lnTo>
                  <a:pt x="1202690" y="6350"/>
                </a:lnTo>
                <a:lnTo>
                  <a:pt x="1229776" y="0"/>
                </a:lnTo>
                <a:close/>
              </a:path>
              <a:path w="8678545" h="10159">
                <a:moveTo>
                  <a:pt x="5919792" y="0"/>
                </a:moveTo>
                <a:lnTo>
                  <a:pt x="4435858" y="0"/>
                </a:lnTo>
                <a:lnTo>
                  <a:pt x="4525565" y="10160"/>
                </a:lnTo>
                <a:lnTo>
                  <a:pt x="5979719" y="10160"/>
                </a:lnTo>
                <a:lnTo>
                  <a:pt x="5919792" y="0"/>
                </a:lnTo>
                <a:close/>
              </a:path>
              <a:path w="8678545" h="10159">
                <a:moveTo>
                  <a:pt x="8678489" y="0"/>
                </a:moveTo>
                <a:lnTo>
                  <a:pt x="7867287" y="0"/>
                </a:lnTo>
                <a:lnTo>
                  <a:pt x="7814621" y="10160"/>
                </a:lnTo>
                <a:lnTo>
                  <a:pt x="8636388" y="10160"/>
                </a:lnTo>
                <a:lnTo>
                  <a:pt x="8642350" y="8889"/>
                </a:lnTo>
                <a:lnTo>
                  <a:pt x="8678489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76250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  <a:path w="8636635" h="8890">
                <a:moveTo>
                  <a:pt x="5979719" y="0"/>
                </a:moveTo>
                <a:lnTo>
                  <a:pt x="4525565" y="0"/>
                </a:lnTo>
                <a:lnTo>
                  <a:pt x="4604060" y="8889"/>
                </a:lnTo>
                <a:lnTo>
                  <a:pt x="6032155" y="8889"/>
                </a:lnTo>
                <a:lnTo>
                  <a:pt x="5979719" y="0"/>
                </a:lnTo>
                <a:close/>
              </a:path>
              <a:path w="8636635" h="8890">
                <a:moveTo>
                  <a:pt x="8636388" y="0"/>
                </a:moveTo>
                <a:lnTo>
                  <a:pt x="7814621" y="0"/>
                </a:lnTo>
                <a:lnTo>
                  <a:pt x="7768538" y="8889"/>
                </a:lnTo>
                <a:lnTo>
                  <a:pt x="8594660" y="8889"/>
                </a:lnTo>
                <a:lnTo>
                  <a:pt x="8636388" y="0"/>
                </a:lnTo>
                <a:close/>
              </a:path>
            </a:pathLst>
          </a:custGeom>
          <a:solidFill>
            <a:srgbClr val="00AC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485140"/>
            <a:ext cx="8594725" cy="8890"/>
          </a:xfrm>
          <a:custGeom>
            <a:avLst/>
            <a:gdLst/>
            <a:ahLst/>
            <a:cxnLst/>
            <a:rect l="l" t="t" r="r" b="b"/>
            <a:pathLst>
              <a:path w="8594725" h="8890">
                <a:moveTo>
                  <a:pt x="1163955" y="0"/>
                </a:moveTo>
                <a:lnTo>
                  <a:pt x="0" y="0"/>
                </a:lnTo>
                <a:lnTo>
                  <a:pt x="0" y="8889"/>
                </a:lnTo>
                <a:lnTo>
                  <a:pt x="1136840" y="8889"/>
                </a:lnTo>
                <a:lnTo>
                  <a:pt x="1163955" y="0"/>
                </a:lnTo>
                <a:close/>
              </a:path>
              <a:path w="8594725" h="8890">
                <a:moveTo>
                  <a:pt x="6032155" y="0"/>
                </a:moveTo>
                <a:lnTo>
                  <a:pt x="4604060" y="0"/>
                </a:lnTo>
                <a:lnTo>
                  <a:pt x="4682554" y="8889"/>
                </a:lnTo>
                <a:lnTo>
                  <a:pt x="6084591" y="8889"/>
                </a:lnTo>
                <a:lnTo>
                  <a:pt x="6032155" y="0"/>
                </a:lnTo>
                <a:close/>
              </a:path>
              <a:path w="8594725" h="8890">
                <a:moveTo>
                  <a:pt x="8594660" y="0"/>
                </a:moveTo>
                <a:lnTo>
                  <a:pt x="7768538" y="0"/>
                </a:lnTo>
                <a:lnTo>
                  <a:pt x="7722455" y="8889"/>
                </a:lnTo>
                <a:lnTo>
                  <a:pt x="8552931" y="8889"/>
                </a:lnTo>
                <a:lnTo>
                  <a:pt x="859466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494030"/>
            <a:ext cx="8553450" cy="8890"/>
          </a:xfrm>
          <a:custGeom>
            <a:avLst/>
            <a:gdLst/>
            <a:ahLst/>
            <a:cxnLst/>
            <a:rect l="l" t="t" r="r" b="b"/>
            <a:pathLst>
              <a:path w="8553450" h="8890">
                <a:moveTo>
                  <a:pt x="1136840" y="0"/>
                </a:moveTo>
                <a:lnTo>
                  <a:pt x="0" y="0"/>
                </a:lnTo>
                <a:lnTo>
                  <a:pt x="0" y="8890"/>
                </a:lnTo>
                <a:lnTo>
                  <a:pt x="1109725" y="8890"/>
                </a:lnTo>
                <a:lnTo>
                  <a:pt x="1136840" y="0"/>
                </a:lnTo>
                <a:close/>
              </a:path>
              <a:path w="8553450" h="8890">
                <a:moveTo>
                  <a:pt x="6084591" y="0"/>
                </a:moveTo>
                <a:lnTo>
                  <a:pt x="4682554" y="0"/>
                </a:lnTo>
                <a:lnTo>
                  <a:pt x="4761048" y="8890"/>
                </a:lnTo>
                <a:lnTo>
                  <a:pt x="6137027" y="8890"/>
                </a:lnTo>
                <a:lnTo>
                  <a:pt x="6084591" y="0"/>
                </a:lnTo>
                <a:close/>
              </a:path>
              <a:path w="8553450" h="8890">
                <a:moveTo>
                  <a:pt x="8552931" y="0"/>
                </a:moveTo>
                <a:lnTo>
                  <a:pt x="7722455" y="0"/>
                </a:lnTo>
                <a:lnTo>
                  <a:pt x="7676372" y="8890"/>
                </a:lnTo>
                <a:lnTo>
                  <a:pt x="8511203" y="8890"/>
                </a:lnTo>
                <a:lnTo>
                  <a:pt x="8552931" y="0"/>
                </a:lnTo>
                <a:close/>
              </a:path>
            </a:pathLst>
          </a:custGeom>
          <a:solidFill>
            <a:srgbClr val="00AE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  <a:path w="8511540" h="10159">
                <a:moveTo>
                  <a:pt x="6137027" y="0"/>
                </a:moveTo>
                <a:lnTo>
                  <a:pt x="4761048" y="0"/>
                </a:lnTo>
                <a:lnTo>
                  <a:pt x="4850756" y="10159"/>
                </a:lnTo>
                <a:lnTo>
                  <a:pt x="6212579" y="10159"/>
                </a:lnTo>
                <a:lnTo>
                  <a:pt x="6159500" y="3809"/>
                </a:lnTo>
                <a:lnTo>
                  <a:pt x="6137027" y="0"/>
                </a:lnTo>
                <a:close/>
              </a:path>
              <a:path w="8511540" h="10159">
                <a:moveTo>
                  <a:pt x="8511203" y="0"/>
                </a:moveTo>
                <a:lnTo>
                  <a:pt x="7676372" y="0"/>
                </a:lnTo>
                <a:lnTo>
                  <a:pt x="7623706" y="10159"/>
                </a:lnTo>
                <a:lnTo>
                  <a:pt x="8463513" y="10159"/>
                </a:lnTo>
                <a:lnTo>
                  <a:pt x="8511203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513080"/>
            <a:ext cx="8463915" cy="8890"/>
          </a:xfrm>
          <a:custGeom>
            <a:avLst/>
            <a:gdLst/>
            <a:ahLst/>
            <a:cxnLst/>
            <a:rect l="l" t="t" r="r" b="b"/>
            <a:pathLst>
              <a:path w="846391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  <a:path w="8463915" h="8890">
                <a:moveTo>
                  <a:pt x="6212579" y="0"/>
                </a:moveTo>
                <a:lnTo>
                  <a:pt x="4850756" y="0"/>
                </a:lnTo>
                <a:lnTo>
                  <a:pt x="4929250" y="8890"/>
                </a:lnTo>
                <a:lnTo>
                  <a:pt x="6286890" y="8890"/>
                </a:lnTo>
                <a:lnTo>
                  <a:pt x="6212579" y="0"/>
                </a:lnTo>
                <a:close/>
              </a:path>
              <a:path w="8463915" h="8890">
                <a:moveTo>
                  <a:pt x="8463513" y="0"/>
                </a:moveTo>
                <a:lnTo>
                  <a:pt x="7623706" y="0"/>
                </a:lnTo>
                <a:lnTo>
                  <a:pt x="7590790" y="6350"/>
                </a:lnTo>
                <a:lnTo>
                  <a:pt x="7569568" y="8890"/>
                </a:lnTo>
                <a:lnTo>
                  <a:pt x="8421784" y="8890"/>
                </a:lnTo>
                <a:lnTo>
                  <a:pt x="8463513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  <a:path w="8422005" h="8890">
                <a:moveTo>
                  <a:pt x="6286890" y="0"/>
                </a:moveTo>
                <a:lnTo>
                  <a:pt x="4929250" y="0"/>
                </a:lnTo>
                <a:lnTo>
                  <a:pt x="5007744" y="8889"/>
                </a:lnTo>
                <a:lnTo>
                  <a:pt x="6361202" y="8889"/>
                </a:lnTo>
                <a:lnTo>
                  <a:pt x="6286890" y="0"/>
                </a:lnTo>
                <a:close/>
              </a:path>
              <a:path w="8422005" h="8890">
                <a:moveTo>
                  <a:pt x="8421784" y="0"/>
                </a:moveTo>
                <a:lnTo>
                  <a:pt x="7569568" y="0"/>
                </a:lnTo>
                <a:lnTo>
                  <a:pt x="7495294" y="8889"/>
                </a:lnTo>
                <a:lnTo>
                  <a:pt x="8380056" y="8889"/>
                </a:lnTo>
                <a:lnTo>
                  <a:pt x="8421784" y="0"/>
                </a:lnTo>
                <a:close/>
              </a:path>
            </a:pathLst>
          </a:custGeom>
          <a:solidFill>
            <a:srgbClr val="00B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530859"/>
            <a:ext cx="8380095" cy="8890"/>
          </a:xfrm>
          <a:custGeom>
            <a:avLst/>
            <a:gdLst/>
            <a:ahLst/>
            <a:cxnLst/>
            <a:rect l="l" t="t" r="r" b="b"/>
            <a:pathLst>
              <a:path w="8380095" h="8890">
                <a:moveTo>
                  <a:pt x="1024508" y="0"/>
                </a:moveTo>
                <a:lnTo>
                  <a:pt x="0" y="0"/>
                </a:lnTo>
                <a:lnTo>
                  <a:pt x="0" y="8889"/>
                </a:lnTo>
                <a:lnTo>
                  <a:pt x="997394" y="8889"/>
                </a:lnTo>
                <a:lnTo>
                  <a:pt x="1024508" y="0"/>
                </a:lnTo>
                <a:close/>
              </a:path>
              <a:path w="8380095" h="8890">
                <a:moveTo>
                  <a:pt x="6361202" y="0"/>
                </a:moveTo>
                <a:lnTo>
                  <a:pt x="5007744" y="0"/>
                </a:lnTo>
                <a:lnTo>
                  <a:pt x="5086238" y="8889"/>
                </a:lnTo>
                <a:lnTo>
                  <a:pt x="6435513" y="8889"/>
                </a:lnTo>
                <a:lnTo>
                  <a:pt x="6361202" y="0"/>
                </a:lnTo>
                <a:close/>
              </a:path>
              <a:path w="8380095" h="8890">
                <a:moveTo>
                  <a:pt x="8380056" y="0"/>
                </a:moveTo>
                <a:lnTo>
                  <a:pt x="7495294" y="0"/>
                </a:lnTo>
                <a:lnTo>
                  <a:pt x="7421019" y="8889"/>
                </a:lnTo>
                <a:lnTo>
                  <a:pt x="8335617" y="8889"/>
                </a:lnTo>
                <a:lnTo>
                  <a:pt x="8350250" y="6350"/>
                </a:lnTo>
                <a:lnTo>
                  <a:pt x="838005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539750"/>
            <a:ext cx="8335645" cy="8890"/>
          </a:xfrm>
          <a:custGeom>
            <a:avLst/>
            <a:gdLst/>
            <a:ahLst/>
            <a:cxnLst/>
            <a:rect l="l" t="t" r="r" b="b"/>
            <a:pathLst>
              <a:path w="8335645" h="8890">
                <a:moveTo>
                  <a:pt x="997394" y="0"/>
                </a:moveTo>
                <a:lnTo>
                  <a:pt x="0" y="0"/>
                </a:lnTo>
                <a:lnTo>
                  <a:pt x="0" y="8889"/>
                </a:lnTo>
                <a:lnTo>
                  <a:pt x="970279" y="8889"/>
                </a:lnTo>
                <a:lnTo>
                  <a:pt x="997394" y="0"/>
                </a:lnTo>
                <a:close/>
              </a:path>
              <a:path w="8335645" h="8890">
                <a:moveTo>
                  <a:pt x="6435513" y="0"/>
                </a:moveTo>
                <a:lnTo>
                  <a:pt x="5086238" y="0"/>
                </a:lnTo>
                <a:lnTo>
                  <a:pt x="5164732" y="8889"/>
                </a:lnTo>
                <a:lnTo>
                  <a:pt x="6509824" y="8889"/>
                </a:lnTo>
                <a:lnTo>
                  <a:pt x="6435513" y="0"/>
                </a:lnTo>
                <a:close/>
              </a:path>
              <a:path w="8335645" h="8890">
                <a:moveTo>
                  <a:pt x="8335617" y="0"/>
                </a:moveTo>
                <a:lnTo>
                  <a:pt x="7421019" y="0"/>
                </a:lnTo>
                <a:lnTo>
                  <a:pt x="7346745" y="8889"/>
                </a:lnTo>
                <a:lnTo>
                  <a:pt x="8284403" y="8889"/>
                </a:lnTo>
                <a:lnTo>
                  <a:pt x="833561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548640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  <a:path w="8284845" h="10159">
                <a:moveTo>
                  <a:pt x="6509824" y="0"/>
                </a:moveTo>
                <a:lnTo>
                  <a:pt x="5164732" y="0"/>
                </a:lnTo>
                <a:lnTo>
                  <a:pt x="5254440" y="10160"/>
                </a:lnTo>
                <a:lnTo>
                  <a:pt x="6621610" y="10160"/>
                </a:lnTo>
                <a:lnTo>
                  <a:pt x="6573520" y="7620"/>
                </a:lnTo>
                <a:lnTo>
                  <a:pt x="6509824" y="0"/>
                </a:lnTo>
                <a:close/>
              </a:path>
              <a:path w="8284845" h="10159">
                <a:moveTo>
                  <a:pt x="8284403" y="0"/>
                </a:moveTo>
                <a:lnTo>
                  <a:pt x="7346745" y="0"/>
                </a:lnTo>
                <a:lnTo>
                  <a:pt x="7261859" y="10160"/>
                </a:lnTo>
                <a:lnTo>
                  <a:pt x="8225872" y="10160"/>
                </a:lnTo>
                <a:lnTo>
                  <a:pt x="8284403" y="0"/>
                </a:lnTo>
                <a:close/>
              </a:path>
            </a:pathLst>
          </a:custGeom>
          <a:solidFill>
            <a:srgbClr val="00B4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558800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  <a:path w="8226425" h="8890">
                <a:moveTo>
                  <a:pt x="6621610" y="0"/>
                </a:moveTo>
                <a:lnTo>
                  <a:pt x="5254440" y="0"/>
                </a:lnTo>
                <a:lnTo>
                  <a:pt x="5332934" y="8889"/>
                </a:lnTo>
                <a:lnTo>
                  <a:pt x="6789927" y="8889"/>
                </a:lnTo>
                <a:lnTo>
                  <a:pt x="6621610" y="0"/>
                </a:lnTo>
                <a:close/>
              </a:path>
              <a:path w="8226425" h="8890">
                <a:moveTo>
                  <a:pt x="8225872" y="0"/>
                </a:moveTo>
                <a:lnTo>
                  <a:pt x="7261860" y="0"/>
                </a:lnTo>
                <a:lnTo>
                  <a:pt x="7085427" y="8889"/>
                </a:lnTo>
                <a:lnTo>
                  <a:pt x="8174658" y="8889"/>
                </a:lnTo>
                <a:lnTo>
                  <a:pt x="8225872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B6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576580"/>
            <a:ext cx="8123555" cy="8890"/>
          </a:xfrm>
          <a:custGeom>
            <a:avLst/>
            <a:gdLst/>
            <a:ahLst/>
            <a:cxnLst/>
            <a:rect l="l" t="t" r="r" b="b"/>
            <a:pathLst>
              <a:path w="8123555" h="8890">
                <a:moveTo>
                  <a:pt x="886546" y="0"/>
                </a:moveTo>
                <a:lnTo>
                  <a:pt x="0" y="0"/>
                </a:lnTo>
                <a:lnTo>
                  <a:pt x="0" y="8890"/>
                </a:lnTo>
                <a:lnTo>
                  <a:pt x="864624" y="8890"/>
                </a:lnTo>
                <a:lnTo>
                  <a:pt x="886546" y="0"/>
                </a:lnTo>
                <a:close/>
              </a:path>
              <a:path w="8123555" h="8890">
                <a:moveTo>
                  <a:pt x="8123444" y="0"/>
                </a:moveTo>
                <a:lnTo>
                  <a:pt x="5411429" y="0"/>
                </a:lnTo>
                <a:lnTo>
                  <a:pt x="5489923" y="8890"/>
                </a:lnTo>
                <a:lnTo>
                  <a:pt x="8072230" y="8890"/>
                </a:lnTo>
                <a:lnTo>
                  <a:pt x="812344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585469"/>
            <a:ext cx="8072755" cy="8890"/>
          </a:xfrm>
          <a:custGeom>
            <a:avLst/>
            <a:gdLst/>
            <a:ahLst/>
            <a:cxnLst/>
            <a:rect l="l" t="t" r="r" b="b"/>
            <a:pathLst>
              <a:path w="8072755" h="8890">
                <a:moveTo>
                  <a:pt x="864624" y="0"/>
                </a:moveTo>
                <a:lnTo>
                  <a:pt x="0" y="0"/>
                </a:lnTo>
                <a:lnTo>
                  <a:pt x="0" y="8889"/>
                </a:lnTo>
                <a:lnTo>
                  <a:pt x="842702" y="8889"/>
                </a:lnTo>
                <a:lnTo>
                  <a:pt x="864624" y="0"/>
                </a:lnTo>
                <a:close/>
              </a:path>
              <a:path w="8072755" h="8890">
                <a:moveTo>
                  <a:pt x="8072230" y="0"/>
                </a:moveTo>
                <a:lnTo>
                  <a:pt x="5489923" y="0"/>
                </a:lnTo>
                <a:lnTo>
                  <a:pt x="5568417" y="8889"/>
                </a:lnTo>
                <a:lnTo>
                  <a:pt x="8021016" y="8889"/>
                </a:lnTo>
                <a:lnTo>
                  <a:pt x="8072230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594359"/>
            <a:ext cx="8021320" cy="10160"/>
          </a:xfrm>
          <a:custGeom>
            <a:avLst/>
            <a:gdLst/>
            <a:ahLst/>
            <a:cxnLst/>
            <a:rect l="l" t="t" r="r" b="b"/>
            <a:pathLst>
              <a:path w="8021320" h="10159">
                <a:moveTo>
                  <a:pt x="842702" y="0"/>
                </a:moveTo>
                <a:lnTo>
                  <a:pt x="0" y="0"/>
                </a:lnTo>
                <a:lnTo>
                  <a:pt x="0" y="10160"/>
                </a:lnTo>
                <a:lnTo>
                  <a:pt x="817649" y="10160"/>
                </a:lnTo>
                <a:lnTo>
                  <a:pt x="842702" y="0"/>
                </a:lnTo>
                <a:close/>
              </a:path>
              <a:path w="8021320" h="10159">
                <a:moveTo>
                  <a:pt x="8021016" y="0"/>
                </a:moveTo>
                <a:lnTo>
                  <a:pt x="5568417" y="0"/>
                </a:lnTo>
                <a:lnTo>
                  <a:pt x="5658125" y="10160"/>
                </a:lnTo>
                <a:lnTo>
                  <a:pt x="7944685" y="10160"/>
                </a:lnTo>
                <a:lnTo>
                  <a:pt x="8013700" y="1269"/>
                </a:lnTo>
                <a:lnTo>
                  <a:pt x="8021016" y="0"/>
                </a:lnTo>
                <a:close/>
              </a:path>
            </a:pathLst>
          </a:custGeom>
          <a:solidFill>
            <a:srgbClr val="00B9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49" y="0"/>
                </a:moveTo>
                <a:lnTo>
                  <a:pt x="0" y="0"/>
                </a:lnTo>
                <a:lnTo>
                  <a:pt x="0" y="8889"/>
                </a:lnTo>
                <a:lnTo>
                  <a:pt x="795727" y="8889"/>
                </a:lnTo>
                <a:lnTo>
                  <a:pt x="817649" y="0"/>
                </a:lnTo>
                <a:close/>
              </a:path>
              <a:path w="7945120" h="8890">
                <a:moveTo>
                  <a:pt x="7944685" y="0"/>
                </a:moveTo>
                <a:lnTo>
                  <a:pt x="5658125" y="0"/>
                </a:lnTo>
                <a:lnTo>
                  <a:pt x="5736619" y="8889"/>
                </a:lnTo>
                <a:lnTo>
                  <a:pt x="7875671" y="8889"/>
                </a:lnTo>
                <a:lnTo>
                  <a:pt x="7944685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613409"/>
            <a:ext cx="7875905" cy="8890"/>
          </a:xfrm>
          <a:custGeom>
            <a:avLst/>
            <a:gdLst/>
            <a:ahLst/>
            <a:cxnLst/>
            <a:rect l="l" t="t" r="r" b="b"/>
            <a:pathLst>
              <a:path w="7875905" h="8890">
                <a:moveTo>
                  <a:pt x="795727" y="0"/>
                </a:moveTo>
                <a:lnTo>
                  <a:pt x="0" y="0"/>
                </a:lnTo>
                <a:lnTo>
                  <a:pt x="0" y="8889"/>
                </a:lnTo>
                <a:lnTo>
                  <a:pt x="773805" y="8889"/>
                </a:lnTo>
                <a:lnTo>
                  <a:pt x="795727" y="0"/>
                </a:lnTo>
                <a:close/>
              </a:path>
              <a:path w="7875905" h="8890">
                <a:moveTo>
                  <a:pt x="7875671" y="0"/>
                </a:moveTo>
                <a:lnTo>
                  <a:pt x="5736619" y="0"/>
                </a:lnTo>
                <a:lnTo>
                  <a:pt x="5803900" y="7619"/>
                </a:lnTo>
                <a:lnTo>
                  <a:pt x="5818271" y="8889"/>
                </a:lnTo>
                <a:lnTo>
                  <a:pt x="7806656" y="8889"/>
                </a:lnTo>
                <a:lnTo>
                  <a:pt x="787567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622300"/>
            <a:ext cx="7806690" cy="8890"/>
          </a:xfrm>
          <a:custGeom>
            <a:avLst/>
            <a:gdLst/>
            <a:ahLst/>
            <a:cxnLst/>
            <a:rect l="l" t="t" r="r" b="b"/>
            <a:pathLst>
              <a:path w="7806690" h="8890">
                <a:moveTo>
                  <a:pt x="773805" y="0"/>
                </a:moveTo>
                <a:lnTo>
                  <a:pt x="0" y="0"/>
                </a:lnTo>
                <a:lnTo>
                  <a:pt x="0" y="8889"/>
                </a:lnTo>
                <a:lnTo>
                  <a:pt x="751883" y="8889"/>
                </a:lnTo>
                <a:lnTo>
                  <a:pt x="773805" y="0"/>
                </a:lnTo>
                <a:close/>
              </a:path>
              <a:path w="7806690" h="8890">
                <a:moveTo>
                  <a:pt x="7806656" y="0"/>
                </a:moveTo>
                <a:lnTo>
                  <a:pt x="5818271" y="0"/>
                </a:lnTo>
                <a:lnTo>
                  <a:pt x="5918868" y="8889"/>
                </a:lnTo>
                <a:lnTo>
                  <a:pt x="7737642" y="8889"/>
                </a:lnTo>
                <a:lnTo>
                  <a:pt x="7806656" y="0"/>
                </a:lnTo>
                <a:close/>
              </a:path>
            </a:pathLst>
          </a:custGeom>
          <a:solidFill>
            <a:srgbClr val="00BC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631190"/>
            <a:ext cx="7738109" cy="8890"/>
          </a:xfrm>
          <a:custGeom>
            <a:avLst/>
            <a:gdLst/>
            <a:ahLst/>
            <a:cxnLst/>
            <a:rect l="l" t="t" r="r" b="b"/>
            <a:pathLst>
              <a:path w="7738109" h="8890">
                <a:moveTo>
                  <a:pt x="751883" y="0"/>
                </a:moveTo>
                <a:lnTo>
                  <a:pt x="0" y="0"/>
                </a:lnTo>
                <a:lnTo>
                  <a:pt x="0" y="8889"/>
                </a:lnTo>
                <a:lnTo>
                  <a:pt x="729961" y="8889"/>
                </a:lnTo>
                <a:lnTo>
                  <a:pt x="751883" y="0"/>
                </a:lnTo>
                <a:close/>
              </a:path>
              <a:path w="7738109" h="8890">
                <a:moveTo>
                  <a:pt x="7737642" y="0"/>
                </a:moveTo>
                <a:lnTo>
                  <a:pt x="5918868" y="0"/>
                </a:lnTo>
                <a:lnTo>
                  <a:pt x="6019465" y="8889"/>
                </a:lnTo>
                <a:lnTo>
                  <a:pt x="7668627" y="8889"/>
                </a:lnTo>
                <a:lnTo>
                  <a:pt x="773764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640080"/>
            <a:ext cx="7668895" cy="10160"/>
          </a:xfrm>
          <a:custGeom>
            <a:avLst/>
            <a:gdLst/>
            <a:ahLst/>
            <a:cxnLst/>
            <a:rect l="l" t="t" r="r" b="b"/>
            <a:pathLst>
              <a:path w="7668895" h="10159">
                <a:moveTo>
                  <a:pt x="729961" y="0"/>
                </a:moveTo>
                <a:lnTo>
                  <a:pt x="0" y="0"/>
                </a:lnTo>
                <a:lnTo>
                  <a:pt x="0" y="10160"/>
                </a:lnTo>
                <a:lnTo>
                  <a:pt x="704907" y="10160"/>
                </a:lnTo>
                <a:lnTo>
                  <a:pt x="729961" y="0"/>
                </a:lnTo>
                <a:close/>
              </a:path>
              <a:path w="7668895" h="10159">
                <a:moveTo>
                  <a:pt x="7668627" y="0"/>
                </a:moveTo>
                <a:lnTo>
                  <a:pt x="6019465" y="0"/>
                </a:lnTo>
                <a:lnTo>
                  <a:pt x="6134434" y="10160"/>
                </a:lnTo>
                <a:lnTo>
                  <a:pt x="7564966" y="10160"/>
                </a:lnTo>
                <a:lnTo>
                  <a:pt x="7639050" y="3810"/>
                </a:lnTo>
                <a:lnTo>
                  <a:pt x="7668627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50240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7" y="0"/>
                </a:moveTo>
                <a:lnTo>
                  <a:pt x="0" y="0"/>
                </a:lnTo>
                <a:lnTo>
                  <a:pt x="0" y="8889"/>
                </a:lnTo>
                <a:lnTo>
                  <a:pt x="682985" y="8889"/>
                </a:lnTo>
                <a:lnTo>
                  <a:pt x="704907" y="0"/>
                </a:lnTo>
                <a:close/>
              </a:path>
              <a:path w="7565390" h="8890">
                <a:moveTo>
                  <a:pt x="7564966" y="0"/>
                </a:moveTo>
                <a:lnTo>
                  <a:pt x="6134434" y="0"/>
                </a:lnTo>
                <a:lnTo>
                  <a:pt x="6235031" y="8889"/>
                </a:lnTo>
                <a:lnTo>
                  <a:pt x="7461250" y="8889"/>
                </a:lnTo>
                <a:lnTo>
                  <a:pt x="7564966" y="0"/>
                </a:lnTo>
                <a:close/>
              </a:path>
            </a:pathLst>
          </a:custGeom>
          <a:solidFill>
            <a:srgbClr val="00BF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59130"/>
            <a:ext cx="7461250" cy="8890"/>
          </a:xfrm>
          <a:custGeom>
            <a:avLst/>
            <a:gdLst/>
            <a:ahLst/>
            <a:cxnLst/>
            <a:rect l="l" t="t" r="r" b="b"/>
            <a:pathLst>
              <a:path w="7461250" h="8890">
                <a:moveTo>
                  <a:pt x="682985" y="0"/>
                </a:moveTo>
                <a:lnTo>
                  <a:pt x="0" y="0"/>
                </a:lnTo>
                <a:lnTo>
                  <a:pt x="0" y="8890"/>
                </a:lnTo>
                <a:lnTo>
                  <a:pt x="661063" y="8890"/>
                </a:lnTo>
                <a:lnTo>
                  <a:pt x="682985" y="0"/>
                </a:lnTo>
                <a:close/>
              </a:path>
              <a:path w="7461250" h="8890">
                <a:moveTo>
                  <a:pt x="7461250" y="0"/>
                </a:moveTo>
                <a:lnTo>
                  <a:pt x="6235031" y="0"/>
                </a:lnTo>
                <a:lnTo>
                  <a:pt x="6335628" y="8890"/>
                </a:lnTo>
                <a:lnTo>
                  <a:pt x="7357533" y="889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668019"/>
            <a:ext cx="7357745" cy="8890"/>
          </a:xfrm>
          <a:custGeom>
            <a:avLst/>
            <a:gdLst/>
            <a:ahLst/>
            <a:cxnLst/>
            <a:rect l="l" t="t" r="r" b="b"/>
            <a:pathLst>
              <a:path w="7357745" h="8890">
                <a:moveTo>
                  <a:pt x="661063" y="0"/>
                </a:moveTo>
                <a:lnTo>
                  <a:pt x="0" y="0"/>
                </a:lnTo>
                <a:lnTo>
                  <a:pt x="0" y="8889"/>
                </a:lnTo>
                <a:lnTo>
                  <a:pt x="639141" y="8889"/>
                </a:lnTo>
                <a:lnTo>
                  <a:pt x="661063" y="0"/>
                </a:lnTo>
                <a:close/>
              </a:path>
              <a:path w="7357745" h="8890">
                <a:moveTo>
                  <a:pt x="7357533" y="0"/>
                </a:moveTo>
                <a:lnTo>
                  <a:pt x="6335628" y="0"/>
                </a:lnTo>
                <a:lnTo>
                  <a:pt x="6350000" y="1269"/>
                </a:lnTo>
                <a:lnTo>
                  <a:pt x="6526212" y="8889"/>
                </a:lnTo>
                <a:lnTo>
                  <a:pt x="7253816" y="8889"/>
                </a:lnTo>
                <a:lnTo>
                  <a:pt x="7357533" y="0"/>
                </a:lnTo>
                <a:close/>
              </a:path>
            </a:pathLst>
          </a:custGeom>
          <a:solidFill>
            <a:srgbClr val="00C1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676909"/>
            <a:ext cx="7254240" cy="10160"/>
          </a:xfrm>
          <a:custGeom>
            <a:avLst/>
            <a:gdLst/>
            <a:ahLst/>
            <a:cxnLst/>
            <a:rect l="l" t="t" r="r" b="b"/>
            <a:pathLst>
              <a:path w="7254240" h="10159">
                <a:moveTo>
                  <a:pt x="639141" y="0"/>
                </a:moveTo>
                <a:lnTo>
                  <a:pt x="0" y="0"/>
                </a:lnTo>
                <a:lnTo>
                  <a:pt x="0" y="10160"/>
                </a:lnTo>
                <a:lnTo>
                  <a:pt x="614666" y="10160"/>
                </a:lnTo>
                <a:lnTo>
                  <a:pt x="617220" y="8889"/>
                </a:lnTo>
                <a:lnTo>
                  <a:pt x="639141" y="0"/>
                </a:lnTo>
                <a:close/>
              </a:path>
              <a:path w="7254240" h="10159">
                <a:moveTo>
                  <a:pt x="7253816" y="0"/>
                </a:moveTo>
                <a:lnTo>
                  <a:pt x="6526212" y="0"/>
                </a:lnTo>
                <a:lnTo>
                  <a:pt x="6761162" y="10160"/>
                </a:lnTo>
                <a:lnTo>
                  <a:pt x="6913033" y="10160"/>
                </a:lnTo>
                <a:lnTo>
                  <a:pt x="7239000" y="1269"/>
                </a:lnTo>
                <a:lnTo>
                  <a:pt x="7253816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66" y="0"/>
                </a:moveTo>
                <a:lnTo>
                  <a:pt x="0" y="0"/>
                </a:lnTo>
                <a:lnTo>
                  <a:pt x="0" y="8889"/>
                </a:lnTo>
                <a:lnTo>
                  <a:pt x="596793" y="8889"/>
                </a:lnTo>
                <a:lnTo>
                  <a:pt x="614666" y="0"/>
                </a:lnTo>
                <a:close/>
              </a:path>
              <a:path w="6913245" h="8890">
                <a:moveTo>
                  <a:pt x="6913033" y="0"/>
                </a:moveTo>
                <a:lnTo>
                  <a:pt x="6761162" y="0"/>
                </a:lnTo>
                <a:lnTo>
                  <a:pt x="6819900" y="2539"/>
                </a:lnTo>
                <a:lnTo>
                  <a:pt x="6913033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700405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C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709294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8889">
            <a:solidFill>
              <a:srgbClr val="00C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71818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888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72770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C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73723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74612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755015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8889">
            <a:solidFill>
              <a:srgbClr val="00CA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763905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8889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773430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782955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7918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800734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8889">
            <a:solidFill>
              <a:srgbClr val="00C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809625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03" y="0"/>
                </a:lnTo>
              </a:path>
            </a:pathLst>
          </a:custGeom>
          <a:ln w="8890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81915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828675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D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837564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846455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8889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855344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8889">
            <a:solidFill>
              <a:srgbClr val="00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86486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8743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03320" y="1905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3809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14231" y="10160"/>
            <a:ext cx="4730115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2700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50599" y="23495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90604" y="36830"/>
            <a:ext cx="4653915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2700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26972" y="49530"/>
            <a:ext cx="4617085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2700">
            <a:solidFill>
              <a:srgbClr val="00A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6592" y="62230"/>
            <a:ext cx="4577715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2700">
            <a:solidFill>
              <a:srgbClr val="00AB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08379" y="74930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270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50166" y="88264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A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96132" y="101600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2700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7919" y="114300"/>
            <a:ext cx="4406265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2700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79706" y="127000"/>
            <a:ext cx="4364355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2700">
            <a:solidFill>
              <a:srgbClr val="00A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23542" y="13970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2700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69425" y="153035"/>
            <a:ext cx="427482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A8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19898" y="166370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2700">
            <a:solidFill>
              <a:srgbClr val="00A8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65781" y="179070"/>
            <a:ext cx="4178300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270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11665" y="191770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2700">
            <a:solidFill>
              <a:srgbClr val="00A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57549" y="204470"/>
            <a:ext cx="4060190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270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3433" y="217804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53905" y="231140"/>
            <a:ext cx="3869690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2700">
            <a:solidFill>
              <a:srgbClr val="00A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99789" y="243840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270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45673" y="256540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2700">
            <a:solidFill>
              <a:srgbClr val="00A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1557" y="269240"/>
            <a:ext cx="3598545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2700">
            <a:solidFill>
              <a:srgbClr val="00A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37441" y="282575"/>
            <a:ext cx="3507740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87913" y="29590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2700">
            <a:solidFill>
              <a:srgbClr val="00A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33797" y="308609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270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79681" y="32130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270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28837" y="334009"/>
            <a:ext cx="3133090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2700">
            <a:solidFill>
              <a:srgbClr val="00A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85629" y="347345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48101" y="360679"/>
            <a:ext cx="2920365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2700">
            <a:solidFill>
              <a:srgbClr val="0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04893" y="373379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2700">
            <a:solidFill>
              <a:srgbClr val="00A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61685" y="386079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2700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18478" y="398779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2700">
            <a:solidFill>
              <a:srgbClr val="00A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75270" y="41211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37741" y="425450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270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94534" y="438150"/>
            <a:ext cx="2301875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2700">
            <a:solidFill>
              <a:srgbClr val="00A0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51326" y="450850"/>
            <a:ext cx="2200275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270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8118" y="463550"/>
            <a:ext cx="2085975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2700">
            <a:solidFill>
              <a:srgbClr val="009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64910" y="476884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3970">
            <a:solidFill>
              <a:srgbClr val="009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27382" y="490219"/>
            <a:ext cx="1845945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270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84174" y="502919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270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49248" y="515619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270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26744" y="528955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11990" y="542290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2700">
            <a:solidFill>
              <a:srgbClr val="009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89485" y="554990"/>
            <a:ext cx="1138555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270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66981" y="567690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2700">
            <a:solidFill>
              <a:srgbClr val="009C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80530" y="58039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009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18113" y="59309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847" y="0"/>
                </a:lnTo>
              </a:path>
            </a:pathLst>
          </a:custGeom>
          <a:ln w="1270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" y="203200"/>
            <a:ext cx="9136380" cy="642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247650"/>
            <a:ext cx="9144000" cy="557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>
            <a:spLocks noGrp="1"/>
          </p:cNvSpPr>
          <p:nvPr>
            <p:ph type="title"/>
          </p:nvPr>
        </p:nvSpPr>
        <p:spPr>
          <a:xfrm>
            <a:off x="534669" y="452120"/>
            <a:ext cx="381063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u="heavy" spc="21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The </a:t>
            </a:r>
            <a:r>
              <a:rPr sz="5000" b="0" u="heavy" spc="18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Tea</a:t>
            </a:r>
            <a:r>
              <a:rPr sz="5000" b="0" u="heavy" spc="10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 </a:t>
            </a:r>
            <a:r>
              <a:rPr sz="5000" b="0" u="heavy" spc="29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Act</a:t>
            </a:r>
            <a:endParaRPr sz="50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534669" y="1558290"/>
            <a:ext cx="114935" cy="833119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876300" y="1569720"/>
            <a:ext cx="7416165" cy="8356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2000" spc="25" dirty="0">
                <a:solidFill>
                  <a:srgbClr val="663300"/>
                </a:solidFill>
                <a:latin typeface="Times New Roman"/>
                <a:cs typeface="Times New Roman"/>
              </a:rPr>
              <a:t>After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the </a:t>
            </a: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Boston </a:t>
            </a:r>
            <a:r>
              <a:rPr sz="2000" spc="40" dirty="0">
                <a:solidFill>
                  <a:srgbClr val="663300"/>
                </a:solidFill>
                <a:latin typeface="Times New Roman"/>
                <a:cs typeface="Times New Roman"/>
              </a:rPr>
              <a:t>Massacre,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spc="-33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colonies </a:t>
            </a:r>
            <a:r>
              <a:rPr sz="2000" spc="60" dirty="0">
                <a:solidFill>
                  <a:srgbClr val="663300"/>
                </a:solidFill>
                <a:latin typeface="Times New Roman"/>
                <a:cs typeface="Times New Roman"/>
              </a:rPr>
              <a:t>stayed calm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000" spc="40" dirty="0">
                <a:solidFill>
                  <a:srgbClr val="663300"/>
                </a:solidFill>
                <a:latin typeface="Times New Roman"/>
                <a:cs typeface="Times New Roman"/>
              </a:rPr>
              <a:t>Britain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repealed</a:t>
            </a:r>
            <a:r>
              <a:rPr sz="2000" spc="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663300"/>
                </a:solidFill>
                <a:latin typeface="Times New Roman"/>
                <a:cs typeface="Times New Roman"/>
              </a:rPr>
              <a:t>Townshend</a:t>
            </a:r>
            <a:r>
              <a:rPr sz="2000" spc="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663300"/>
                </a:solidFill>
                <a:latin typeface="Times New Roman"/>
                <a:cs typeface="Times New Roman"/>
              </a:rPr>
              <a:t>Acts—they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85" dirty="0">
                <a:solidFill>
                  <a:srgbClr val="663300"/>
                </a:solidFill>
                <a:latin typeface="Times New Roman"/>
                <a:cs typeface="Times New Roman"/>
              </a:rPr>
              <a:t>did</a:t>
            </a:r>
            <a:r>
              <a:rPr sz="2000" spc="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keep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tax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on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663300"/>
                </a:solidFill>
                <a:latin typeface="Times New Roman"/>
                <a:cs typeface="Times New Roman"/>
              </a:rPr>
              <a:t>tea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534669" y="287020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34669" y="395732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534669" y="470407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534669" y="544957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66330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876300" y="2847340"/>
            <a:ext cx="7508875" cy="3288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100"/>
              </a:spcBef>
            </a:pPr>
            <a:r>
              <a:rPr sz="2000" spc="40" dirty="0">
                <a:solidFill>
                  <a:srgbClr val="663300"/>
                </a:solidFill>
                <a:latin typeface="Times New Roman"/>
                <a:cs typeface="Times New Roman"/>
              </a:rPr>
              <a:t>Britain </a:t>
            </a: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faced </a:t>
            </a: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a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new problem—The </a:t>
            </a:r>
            <a:r>
              <a:rPr sz="2000" spc="35" dirty="0">
                <a:solidFill>
                  <a:srgbClr val="663300"/>
                </a:solidFill>
                <a:latin typeface="Times New Roman"/>
                <a:cs typeface="Times New Roman"/>
              </a:rPr>
              <a:t>East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India </a:t>
            </a: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Company </a:t>
            </a:r>
            <a:r>
              <a:rPr sz="2000" spc="55" dirty="0">
                <a:solidFill>
                  <a:srgbClr val="663300"/>
                </a:solidFill>
                <a:latin typeface="Times New Roman"/>
                <a:cs typeface="Times New Roman"/>
              </a:rPr>
              <a:t>(largest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in  </a:t>
            </a:r>
            <a:r>
              <a:rPr sz="2000" spc="60" dirty="0">
                <a:solidFill>
                  <a:srgbClr val="663300"/>
                </a:solidFill>
                <a:latin typeface="Times New Roman"/>
                <a:cs typeface="Times New Roman"/>
              </a:rPr>
              <a:t>England)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663300"/>
                </a:solidFill>
                <a:latin typeface="Times New Roman"/>
                <a:cs typeface="Times New Roman"/>
              </a:rPr>
              <a:t>was</a:t>
            </a:r>
            <a:r>
              <a:rPr sz="2000" spc="1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663300"/>
                </a:solidFill>
                <a:latin typeface="Times New Roman"/>
                <a:cs typeface="Times New Roman"/>
              </a:rPr>
              <a:t>losing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money—to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help</a:t>
            </a:r>
            <a:r>
              <a:rPr sz="20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it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recover,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Parliament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663300"/>
                </a:solidFill>
                <a:latin typeface="Times New Roman"/>
                <a:cs typeface="Times New Roman"/>
              </a:rPr>
              <a:t>came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up 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with </a:t>
            </a: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The </a:t>
            </a:r>
            <a:r>
              <a:rPr sz="2000" spc="40" dirty="0">
                <a:solidFill>
                  <a:srgbClr val="663300"/>
                </a:solidFill>
                <a:latin typeface="Times New Roman"/>
                <a:cs typeface="Times New Roman"/>
              </a:rPr>
              <a:t>Tea</a:t>
            </a:r>
            <a:r>
              <a:rPr sz="2000" spc="-15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663300"/>
                </a:solidFill>
                <a:latin typeface="Times New Roman"/>
                <a:cs typeface="Times New Roman"/>
              </a:rPr>
              <a:t>Act.</a:t>
            </a:r>
            <a:endParaRPr sz="2000">
              <a:latin typeface="Times New Roman"/>
              <a:cs typeface="Times New Roman"/>
            </a:endParaRPr>
          </a:p>
          <a:p>
            <a:pPr marL="12700" marR="165100">
              <a:lnSpc>
                <a:spcPct val="112100"/>
              </a:lnSpc>
              <a:spcBef>
                <a:spcPts val="489"/>
              </a:spcBef>
            </a:pP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company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30" dirty="0">
                <a:solidFill>
                  <a:srgbClr val="663300"/>
                </a:solidFill>
                <a:latin typeface="Times New Roman"/>
                <a:cs typeface="Times New Roman"/>
              </a:rPr>
              <a:t>was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663300"/>
                </a:solidFill>
                <a:latin typeface="Times New Roman"/>
                <a:cs typeface="Times New Roman"/>
              </a:rPr>
              <a:t>not</a:t>
            </a:r>
            <a:r>
              <a:rPr sz="20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taxed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srgbClr val="66330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ship</a:t>
            </a:r>
            <a:r>
              <a:rPr sz="20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663300"/>
                </a:solidFill>
                <a:latin typeface="Times New Roman"/>
                <a:cs typeface="Times New Roman"/>
              </a:rPr>
              <a:t>tea</a:t>
            </a:r>
            <a:r>
              <a:rPr sz="20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srgbClr val="663300"/>
                </a:solidFill>
                <a:latin typeface="Times New Roman"/>
                <a:cs typeface="Times New Roman"/>
              </a:rPr>
              <a:t>to</a:t>
            </a:r>
            <a:r>
              <a:rPr sz="20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colonies,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663300"/>
                </a:solidFill>
                <a:latin typeface="Times New Roman"/>
                <a:cs typeface="Times New Roman"/>
              </a:rPr>
              <a:t>but</a:t>
            </a:r>
            <a:r>
              <a:rPr sz="20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the  </a:t>
            </a: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colonies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had</a:t>
            </a:r>
            <a:r>
              <a:rPr sz="20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srgbClr val="66330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663300"/>
                </a:solidFill>
                <a:latin typeface="Times New Roman"/>
                <a:cs typeface="Times New Roman"/>
              </a:rPr>
              <a:t>pay</a:t>
            </a:r>
            <a:r>
              <a:rPr sz="20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a</a:t>
            </a:r>
            <a:r>
              <a:rPr sz="20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tax</a:t>
            </a:r>
            <a:r>
              <a:rPr sz="20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srgbClr val="663300"/>
                </a:solidFill>
                <a:latin typeface="Times New Roman"/>
                <a:cs typeface="Times New Roman"/>
              </a:rPr>
              <a:t>to</a:t>
            </a:r>
            <a:r>
              <a:rPr sz="2000" spc="-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60" dirty="0">
                <a:solidFill>
                  <a:srgbClr val="663300"/>
                </a:solidFill>
                <a:latin typeface="Times New Roman"/>
                <a:cs typeface="Times New Roman"/>
              </a:rPr>
              <a:t>England</a:t>
            </a:r>
            <a:r>
              <a:rPr sz="20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35" dirty="0">
                <a:solidFill>
                  <a:srgbClr val="663300"/>
                </a:solidFill>
                <a:latin typeface="Times New Roman"/>
                <a:cs typeface="Times New Roman"/>
              </a:rPr>
              <a:t>for</a:t>
            </a:r>
            <a:r>
              <a:rPr sz="20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spc="-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tea.</a:t>
            </a:r>
            <a:endParaRPr sz="2000">
              <a:latin typeface="Times New Roman"/>
              <a:cs typeface="Times New Roman"/>
            </a:endParaRPr>
          </a:p>
          <a:p>
            <a:pPr marL="12700" marR="351790">
              <a:lnSpc>
                <a:spcPct val="111700"/>
              </a:lnSpc>
              <a:spcBef>
                <a:spcPts val="505"/>
              </a:spcBef>
            </a:pP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25" dirty="0">
                <a:solidFill>
                  <a:srgbClr val="663300"/>
                </a:solidFill>
                <a:latin typeface="Times New Roman"/>
                <a:cs typeface="Times New Roman"/>
              </a:rPr>
              <a:t>Act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40" dirty="0">
                <a:solidFill>
                  <a:srgbClr val="663300"/>
                </a:solidFill>
                <a:latin typeface="Times New Roman"/>
                <a:cs typeface="Times New Roman"/>
              </a:rPr>
              <a:t>also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let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14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Company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decide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which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663300"/>
                </a:solidFill>
                <a:latin typeface="Times New Roman"/>
                <a:cs typeface="Times New Roman"/>
              </a:rPr>
              <a:t>American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00" dirty="0">
                <a:solidFill>
                  <a:srgbClr val="663300"/>
                </a:solidFill>
                <a:latin typeface="Times New Roman"/>
                <a:cs typeface="Times New Roman"/>
              </a:rPr>
              <a:t>merchants 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could </a:t>
            </a:r>
            <a:r>
              <a:rPr sz="2000" spc="25" dirty="0">
                <a:solidFill>
                  <a:srgbClr val="663300"/>
                </a:solidFill>
                <a:latin typeface="Times New Roman"/>
                <a:cs typeface="Times New Roman"/>
              </a:rPr>
              <a:t>sell </a:t>
            </a:r>
            <a:r>
              <a:rPr sz="2000" spc="125" dirty="0">
                <a:solidFill>
                  <a:srgbClr val="663300"/>
                </a:solidFill>
                <a:latin typeface="Times New Roman"/>
                <a:cs typeface="Times New Roman"/>
              </a:rPr>
              <a:t>the</a:t>
            </a:r>
            <a:r>
              <a:rPr sz="2000" spc="-10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663300"/>
                </a:solidFill>
                <a:latin typeface="Times New Roman"/>
                <a:cs typeface="Times New Roman"/>
              </a:rPr>
              <a:t>tea</a:t>
            </a:r>
            <a:endParaRPr sz="2000">
              <a:latin typeface="Times New Roman"/>
              <a:cs typeface="Times New Roman"/>
            </a:endParaRPr>
          </a:p>
          <a:p>
            <a:pPr marL="12700" marR="29845">
              <a:lnSpc>
                <a:spcPct val="112100"/>
              </a:lnSpc>
              <a:spcBef>
                <a:spcPts val="500"/>
              </a:spcBef>
            </a:pP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Colonists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663300"/>
                </a:solidFill>
                <a:latin typeface="Times New Roman"/>
                <a:cs typeface="Times New Roman"/>
              </a:rPr>
              <a:t>were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55" dirty="0">
                <a:solidFill>
                  <a:srgbClr val="663300"/>
                </a:solidFill>
                <a:latin typeface="Times New Roman"/>
                <a:cs typeface="Times New Roman"/>
              </a:rPr>
              <a:t>angry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663300"/>
                </a:solidFill>
                <a:latin typeface="Times New Roman"/>
                <a:cs typeface="Times New Roman"/>
              </a:rPr>
              <a:t>that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Parliament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would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0" dirty="0">
                <a:solidFill>
                  <a:srgbClr val="663300"/>
                </a:solidFill>
                <a:latin typeface="Times New Roman"/>
                <a:cs typeface="Times New Roman"/>
              </a:rPr>
              <a:t>give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100" dirty="0">
                <a:solidFill>
                  <a:srgbClr val="663300"/>
                </a:solidFill>
                <a:latin typeface="Times New Roman"/>
                <a:cs typeface="Times New Roman"/>
              </a:rPr>
              <a:t>one</a:t>
            </a:r>
            <a:r>
              <a:rPr sz="2000" spc="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company</a:t>
            </a:r>
            <a:r>
              <a:rPr sz="2000" spc="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663300"/>
                </a:solidFill>
                <a:latin typeface="Times New Roman"/>
                <a:cs typeface="Times New Roman"/>
              </a:rPr>
              <a:t>total  </a:t>
            </a:r>
            <a:r>
              <a:rPr sz="2000" spc="75" dirty="0">
                <a:solidFill>
                  <a:srgbClr val="663300"/>
                </a:solidFill>
                <a:latin typeface="Times New Roman"/>
                <a:cs typeface="Times New Roman"/>
              </a:rPr>
              <a:t>control </a:t>
            </a:r>
            <a:r>
              <a:rPr sz="2000" spc="50" dirty="0">
                <a:solidFill>
                  <a:srgbClr val="663300"/>
                </a:solidFill>
                <a:latin typeface="Times New Roman"/>
                <a:cs typeface="Times New Roman"/>
              </a:rPr>
              <a:t>over </a:t>
            </a:r>
            <a:r>
              <a:rPr sz="2000" spc="65" dirty="0">
                <a:solidFill>
                  <a:srgbClr val="663300"/>
                </a:solidFill>
                <a:latin typeface="Times New Roman"/>
                <a:cs typeface="Times New Roman"/>
              </a:rPr>
              <a:t>a</a:t>
            </a:r>
            <a:r>
              <a:rPr sz="2000" spc="-13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663300"/>
                </a:solidFill>
                <a:latin typeface="Times New Roman"/>
                <a:cs typeface="Times New Roman"/>
              </a:rPr>
              <a:t>trade.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629400" y="231140"/>
            <a:ext cx="1545590" cy="1445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73100"/>
            <a:ext cx="43999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225" dirty="0">
                <a:solidFill>
                  <a:srgbClr val="03607A"/>
                </a:solidFill>
                <a:latin typeface="Arial"/>
                <a:cs typeface="Arial"/>
              </a:rPr>
              <a:t>Boston </a:t>
            </a:r>
            <a:r>
              <a:rPr sz="5000" b="0" spc="-440" dirty="0">
                <a:solidFill>
                  <a:srgbClr val="03607A"/>
                </a:solidFill>
                <a:latin typeface="Arial"/>
                <a:cs typeface="Arial"/>
              </a:rPr>
              <a:t>Tea</a:t>
            </a:r>
            <a:r>
              <a:rPr sz="5000" b="0" spc="-37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b="0" spc="-210" dirty="0">
                <a:solidFill>
                  <a:srgbClr val="03607A"/>
                </a:solidFill>
                <a:latin typeface="Arial"/>
                <a:cs typeface="Arial"/>
              </a:rPr>
              <a:t>Party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2270" y="1399540"/>
            <a:ext cx="8415020" cy="487934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75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response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Tea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Act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1773.</a:t>
            </a:r>
            <a:endParaRPr sz="2600">
              <a:latin typeface="Times New Roman"/>
              <a:cs typeface="Times New Roman"/>
            </a:endParaRPr>
          </a:p>
          <a:p>
            <a:pPr marL="646430" marR="419100" lvl="1" indent="-2413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6430" algn="l"/>
              </a:tabLst>
            </a:pPr>
            <a:r>
              <a:rPr sz="2400" spc="50" dirty="0">
                <a:latin typeface="Times New Roman"/>
                <a:cs typeface="Times New Roman"/>
              </a:rPr>
              <a:t>Tea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was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actually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made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cheaper,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but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law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cut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colonial  </a:t>
            </a:r>
            <a:r>
              <a:rPr sz="2400" spc="75" dirty="0">
                <a:latin typeface="Times New Roman"/>
                <a:cs typeface="Times New Roman"/>
              </a:rPr>
              <a:t>businesses </a:t>
            </a:r>
            <a:r>
              <a:rPr sz="2400" spc="140" dirty="0">
                <a:latin typeface="Times New Roman"/>
                <a:cs typeface="Times New Roman"/>
              </a:rPr>
              <a:t>out </a:t>
            </a:r>
            <a:r>
              <a:rPr sz="2400" spc="15" dirty="0">
                <a:latin typeface="Times New Roman"/>
                <a:cs typeface="Times New Roman"/>
              </a:rPr>
              <a:t>of </a:t>
            </a:r>
            <a:r>
              <a:rPr sz="2400" spc="100" dirty="0">
                <a:latin typeface="Times New Roman"/>
                <a:cs typeface="Times New Roman"/>
              </a:rPr>
              <a:t>money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making.</a:t>
            </a:r>
            <a:endParaRPr sz="2400">
              <a:latin typeface="Times New Roman"/>
              <a:cs typeface="Times New Roman"/>
            </a:endParaRPr>
          </a:p>
          <a:p>
            <a:pPr marL="646430" marR="274320" lvl="1" indent="-241300">
              <a:lnSpc>
                <a:spcPct val="100000"/>
              </a:lnSpc>
              <a:spcBef>
                <a:spcPts val="590"/>
              </a:spcBef>
              <a:buClr>
                <a:srgbClr val="0E6EC5"/>
              </a:buClr>
              <a:buFont typeface="Wingdings 2"/>
              <a:buChar char=""/>
              <a:tabLst>
                <a:tab pos="646430" algn="l"/>
              </a:tabLst>
            </a:pPr>
            <a:r>
              <a:rPr sz="2400" spc="25" dirty="0">
                <a:latin typeface="Times New Roman"/>
                <a:cs typeface="Times New Roman"/>
              </a:rPr>
              <a:t>Allowed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East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India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Company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become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monopoly,  </a:t>
            </a:r>
            <a:r>
              <a:rPr sz="2400" spc="90" dirty="0">
                <a:latin typeface="Times New Roman"/>
                <a:cs typeface="Times New Roman"/>
              </a:rPr>
              <a:t>becoming </a:t>
            </a:r>
            <a:r>
              <a:rPr sz="2400" spc="140" dirty="0">
                <a:latin typeface="Times New Roman"/>
                <a:cs typeface="Times New Roman"/>
              </a:rPr>
              <a:t>the </a:t>
            </a:r>
            <a:r>
              <a:rPr sz="2400" spc="60" dirty="0">
                <a:latin typeface="Times New Roman"/>
                <a:cs typeface="Times New Roman"/>
              </a:rPr>
              <a:t>colonies </a:t>
            </a:r>
            <a:r>
              <a:rPr sz="2400" spc="50" dirty="0">
                <a:latin typeface="Times New Roman"/>
                <a:cs typeface="Times New Roman"/>
              </a:rPr>
              <a:t>only </a:t>
            </a:r>
            <a:r>
              <a:rPr sz="2400" spc="80" dirty="0">
                <a:latin typeface="Times New Roman"/>
                <a:cs typeface="Times New Roman"/>
              </a:rPr>
              <a:t>source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of </a:t>
            </a:r>
            <a:r>
              <a:rPr sz="2400" spc="80" dirty="0">
                <a:latin typeface="Times New Roman"/>
                <a:cs typeface="Times New Roman"/>
              </a:rPr>
              <a:t>tea.</a:t>
            </a:r>
            <a:endParaRPr sz="2400">
              <a:latin typeface="Times New Roman"/>
              <a:cs typeface="Times New Roman"/>
            </a:endParaRPr>
          </a:p>
          <a:p>
            <a:pPr marL="646430" lvl="1" indent="-2413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6430" algn="l"/>
              </a:tabLst>
            </a:pPr>
            <a:r>
              <a:rPr sz="2400" spc="65" dirty="0">
                <a:latin typeface="Times New Roman"/>
                <a:cs typeface="Times New Roman"/>
              </a:rPr>
              <a:t>Naturally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led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boycott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tea,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but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it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failed.</a:t>
            </a:r>
            <a:endParaRPr sz="24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25" dirty="0">
                <a:latin typeface="Times New Roman"/>
                <a:cs typeface="Times New Roman"/>
              </a:rPr>
              <a:t>Believed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initiated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by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Sons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Times New Roman"/>
                <a:cs typeface="Times New Roman"/>
              </a:rPr>
              <a:t>of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Liberty.</a:t>
            </a:r>
            <a:endParaRPr sz="26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65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85" dirty="0">
                <a:latin typeface="Times New Roman"/>
                <a:cs typeface="Times New Roman"/>
              </a:rPr>
              <a:t>Attacked </a:t>
            </a:r>
            <a:r>
              <a:rPr sz="2600" spc="155" dirty="0">
                <a:latin typeface="Times New Roman"/>
                <a:cs typeface="Times New Roman"/>
              </a:rPr>
              <a:t>the </a:t>
            </a:r>
            <a:r>
              <a:rPr sz="2600" spc="50" dirty="0">
                <a:latin typeface="Times New Roman"/>
                <a:cs typeface="Times New Roman"/>
              </a:rPr>
              <a:t>British </a:t>
            </a:r>
            <a:r>
              <a:rPr sz="2600" spc="80" dirty="0">
                <a:latin typeface="Times New Roman"/>
                <a:cs typeface="Times New Roman"/>
              </a:rPr>
              <a:t>ships </a:t>
            </a:r>
            <a:r>
              <a:rPr sz="2600" i="1" dirty="0">
                <a:latin typeface="Times New Roman"/>
                <a:cs typeface="Times New Roman"/>
              </a:rPr>
              <a:t>Beaver, </a:t>
            </a:r>
            <a:r>
              <a:rPr sz="2600" i="1" spc="105" dirty="0">
                <a:latin typeface="Times New Roman"/>
                <a:cs typeface="Times New Roman"/>
              </a:rPr>
              <a:t>Dartmouth,</a:t>
            </a:r>
            <a:r>
              <a:rPr sz="2600" i="1" spc="-270" dirty="0">
                <a:latin typeface="Times New Roman"/>
                <a:cs typeface="Times New Roman"/>
              </a:rPr>
              <a:t> </a:t>
            </a:r>
            <a:r>
              <a:rPr sz="2600" i="1" spc="-120" dirty="0">
                <a:latin typeface="Times New Roman"/>
                <a:cs typeface="Times New Roman"/>
              </a:rPr>
              <a:t>&amp; </a:t>
            </a:r>
            <a:r>
              <a:rPr sz="2600" i="1" spc="5" dirty="0">
                <a:latin typeface="Times New Roman"/>
                <a:cs typeface="Times New Roman"/>
              </a:rPr>
              <a:t>Eleanor.</a:t>
            </a:r>
            <a:endParaRPr sz="26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64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100" dirty="0">
                <a:latin typeface="Times New Roman"/>
                <a:cs typeface="Times New Roman"/>
              </a:rPr>
              <a:t>Inspired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colonists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begin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smuggling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tea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themselves.</a:t>
            </a:r>
            <a:endParaRPr sz="2600">
              <a:latin typeface="Times New Roman"/>
              <a:cs typeface="Times New Roman"/>
            </a:endParaRPr>
          </a:p>
          <a:p>
            <a:pPr marL="646430" lvl="1" indent="-2413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6430" algn="l"/>
              </a:tabLst>
            </a:pPr>
            <a:r>
              <a:rPr sz="2400" spc="100" dirty="0">
                <a:latin typeface="Times New Roman"/>
                <a:cs typeface="Times New Roman"/>
              </a:rPr>
              <a:t>In </a:t>
            </a:r>
            <a:r>
              <a:rPr sz="2400" spc="-130" dirty="0">
                <a:latin typeface="Times New Roman"/>
                <a:cs typeface="Times New Roman"/>
              </a:rPr>
              <a:t>1773, </a:t>
            </a:r>
            <a:r>
              <a:rPr sz="2400" spc="150" dirty="0">
                <a:latin typeface="Times New Roman"/>
                <a:cs typeface="Times New Roman"/>
              </a:rPr>
              <a:t>the </a:t>
            </a:r>
            <a:r>
              <a:rPr sz="2400" spc="-35" dirty="0">
                <a:latin typeface="Times New Roman"/>
                <a:cs typeface="Times New Roman"/>
              </a:rPr>
              <a:t>EIC </a:t>
            </a:r>
            <a:r>
              <a:rPr sz="2400" spc="114" dirty="0">
                <a:latin typeface="Times New Roman"/>
                <a:cs typeface="Times New Roman"/>
              </a:rPr>
              <a:t>imported </a:t>
            </a:r>
            <a:r>
              <a:rPr sz="2400" spc="5" dirty="0">
                <a:latin typeface="Times New Roman"/>
                <a:cs typeface="Times New Roman"/>
              </a:rPr>
              <a:t>555,000 </a:t>
            </a:r>
            <a:r>
              <a:rPr sz="2400" spc="125" dirty="0">
                <a:latin typeface="Times New Roman"/>
                <a:cs typeface="Times New Roman"/>
              </a:rPr>
              <a:t>pounds </a:t>
            </a:r>
            <a:r>
              <a:rPr sz="2400" spc="10" dirty="0">
                <a:latin typeface="Times New Roman"/>
                <a:cs typeface="Times New Roman"/>
              </a:rPr>
              <a:t>of</a:t>
            </a:r>
            <a:r>
              <a:rPr sz="2400" spc="-370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tea.</a:t>
            </a:r>
            <a:endParaRPr sz="2400">
              <a:latin typeface="Times New Roman"/>
              <a:cs typeface="Times New Roman"/>
            </a:endParaRPr>
          </a:p>
          <a:p>
            <a:pPr marL="646430" lvl="1" indent="-241300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6430" algn="l"/>
              </a:tabLst>
            </a:pPr>
            <a:r>
              <a:rPr sz="2400" spc="100" dirty="0">
                <a:latin typeface="Times New Roman"/>
                <a:cs typeface="Times New Roman"/>
              </a:rPr>
              <a:t>In </a:t>
            </a:r>
            <a:r>
              <a:rPr sz="2400" spc="-130" dirty="0">
                <a:latin typeface="Times New Roman"/>
                <a:cs typeface="Times New Roman"/>
              </a:rPr>
              <a:t>1773, </a:t>
            </a:r>
            <a:r>
              <a:rPr sz="2400" spc="65" dirty="0">
                <a:latin typeface="Times New Roman"/>
                <a:cs typeface="Times New Roman"/>
              </a:rPr>
              <a:t>colonists </a:t>
            </a:r>
            <a:r>
              <a:rPr sz="2400" spc="10" dirty="0">
                <a:latin typeface="Times New Roman"/>
                <a:cs typeface="Times New Roman"/>
              </a:rPr>
              <a:t>illegally </a:t>
            </a:r>
            <a:r>
              <a:rPr sz="2400" spc="80" dirty="0">
                <a:latin typeface="Times New Roman"/>
                <a:cs typeface="Times New Roman"/>
              </a:rPr>
              <a:t>smuggled </a:t>
            </a:r>
            <a:r>
              <a:rPr sz="2400" spc="55" dirty="0">
                <a:latin typeface="Times New Roman"/>
                <a:cs typeface="Times New Roman"/>
              </a:rPr>
              <a:t>over </a:t>
            </a:r>
            <a:r>
              <a:rPr sz="2400" spc="75" dirty="0">
                <a:latin typeface="Times New Roman"/>
                <a:cs typeface="Times New Roman"/>
              </a:rPr>
              <a:t>900,000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pounds.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484" y="0"/>
                </a:lnTo>
              </a:path>
            </a:pathLst>
          </a:custGeom>
          <a:ln w="3175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44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8890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34"/>
            <a:ext cx="4084954" cy="0"/>
          </a:xfrm>
          <a:custGeom>
            <a:avLst/>
            <a:gdLst/>
            <a:ahLst/>
            <a:cxnLst/>
            <a:rect l="l" t="t" r="r" b="b"/>
            <a:pathLst>
              <a:path w="4084954">
                <a:moveTo>
                  <a:pt x="0" y="0"/>
                </a:moveTo>
                <a:lnTo>
                  <a:pt x="4084515" y="0"/>
                </a:lnTo>
              </a:path>
            </a:pathLst>
          </a:custGeom>
          <a:ln w="8889">
            <a:solidFill>
              <a:srgbClr val="0079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859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127" y="0"/>
                </a:lnTo>
              </a:path>
            </a:pathLst>
          </a:custGeom>
          <a:ln w="10160">
            <a:solidFill>
              <a:srgbClr val="00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384"/>
            <a:ext cx="413385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7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1275"/>
            <a:ext cx="4158615" cy="0"/>
          </a:xfrm>
          <a:custGeom>
            <a:avLst/>
            <a:gdLst/>
            <a:ahLst/>
            <a:cxnLst/>
            <a:rect l="l" t="t" r="r" b="b"/>
            <a:pathLst>
              <a:path w="4158615">
                <a:moveTo>
                  <a:pt x="0" y="0"/>
                </a:moveTo>
                <a:lnTo>
                  <a:pt x="4158318" y="0"/>
                </a:lnTo>
              </a:path>
            </a:pathLst>
          </a:custGeom>
          <a:ln w="8890">
            <a:solidFill>
              <a:srgbClr val="007C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165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2914" y="0"/>
                </a:lnTo>
              </a:path>
            </a:pathLst>
          </a:custGeom>
          <a:ln w="8889">
            <a:solidFill>
              <a:srgbClr val="007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9055"/>
            <a:ext cx="4207510" cy="0"/>
          </a:xfrm>
          <a:custGeom>
            <a:avLst/>
            <a:gdLst/>
            <a:ahLst/>
            <a:cxnLst/>
            <a:rect l="l" t="t" r="r" b="b"/>
            <a:pathLst>
              <a:path w="4207510">
                <a:moveTo>
                  <a:pt x="0" y="0"/>
                </a:moveTo>
                <a:lnTo>
                  <a:pt x="4207510" y="0"/>
                </a:lnTo>
              </a:path>
            </a:pathLst>
          </a:custGeom>
          <a:ln w="8890">
            <a:solidFill>
              <a:srgbClr val="007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580"/>
            <a:ext cx="4241165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7F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6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28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80B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25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81" y="0"/>
                </a:moveTo>
                <a:lnTo>
                  <a:pt x="0" y="0"/>
                </a:lnTo>
                <a:lnTo>
                  <a:pt x="0" y="8890"/>
                </a:lnTo>
                <a:lnTo>
                  <a:pt x="4299428" y="8890"/>
                </a:lnTo>
                <a:lnTo>
                  <a:pt x="4270181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37128" y="0"/>
                </a:lnTo>
                <a:lnTo>
                  <a:pt x="911307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143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99428" y="0"/>
                </a:moveTo>
                <a:lnTo>
                  <a:pt x="0" y="0"/>
                </a:lnTo>
                <a:lnTo>
                  <a:pt x="0" y="8889"/>
                </a:lnTo>
                <a:lnTo>
                  <a:pt x="4328675" y="8889"/>
                </a:lnTo>
                <a:lnTo>
                  <a:pt x="4299428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13077" y="0"/>
                </a:lnTo>
                <a:lnTo>
                  <a:pt x="9089027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2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033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28675" y="0"/>
                </a:moveTo>
                <a:lnTo>
                  <a:pt x="0" y="0"/>
                </a:lnTo>
                <a:lnTo>
                  <a:pt x="0" y="8890"/>
                </a:lnTo>
                <a:lnTo>
                  <a:pt x="4357922" y="8890"/>
                </a:lnTo>
                <a:lnTo>
                  <a:pt x="432867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89027" y="0"/>
                </a:lnTo>
                <a:lnTo>
                  <a:pt x="906497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3B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922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76" y="0"/>
                </a:lnTo>
                <a:lnTo>
                  <a:pt x="9037490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4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90" y="0"/>
                </a:lnTo>
                <a:lnTo>
                  <a:pt x="901343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5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82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3" y="0"/>
                </a:moveTo>
                <a:lnTo>
                  <a:pt x="0" y="0"/>
                </a:lnTo>
                <a:lnTo>
                  <a:pt x="0" y="8889"/>
                </a:lnTo>
                <a:lnTo>
                  <a:pt x="4449840" y="8889"/>
                </a:lnTo>
                <a:lnTo>
                  <a:pt x="442059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13439" y="0"/>
                </a:lnTo>
                <a:lnTo>
                  <a:pt x="898938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6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371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49840" y="0"/>
                </a:moveTo>
                <a:lnTo>
                  <a:pt x="0" y="0"/>
                </a:lnTo>
                <a:lnTo>
                  <a:pt x="0" y="8890"/>
                </a:lnTo>
                <a:lnTo>
                  <a:pt x="4479087" y="8890"/>
                </a:lnTo>
                <a:lnTo>
                  <a:pt x="444984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89388" y="0"/>
                </a:lnTo>
                <a:lnTo>
                  <a:pt x="896533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7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460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79087" y="0"/>
                </a:moveTo>
                <a:lnTo>
                  <a:pt x="0" y="0"/>
                </a:lnTo>
                <a:lnTo>
                  <a:pt x="0" y="8890"/>
                </a:lnTo>
                <a:lnTo>
                  <a:pt x="4511292" y="8890"/>
                </a:lnTo>
                <a:lnTo>
                  <a:pt x="4495800" y="5079"/>
                </a:lnTo>
                <a:lnTo>
                  <a:pt x="447908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65338" y="0"/>
                </a:lnTo>
                <a:lnTo>
                  <a:pt x="894128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8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7" y="0"/>
                </a:lnTo>
                <a:lnTo>
                  <a:pt x="8913801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9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651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1" y="0"/>
                </a:lnTo>
                <a:lnTo>
                  <a:pt x="8889750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7398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3" y="0"/>
                </a:moveTo>
                <a:lnTo>
                  <a:pt x="0" y="0"/>
                </a:lnTo>
                <a:lnTo>
                  <a:pt x="0" y="8889"/>
                </a:lnTo>
                <a:lnTo>
                  <a:pt x="4624902" y="8889"/>
                </a:lnTo>
                <a:lnTo>
                  <a:pt x="458875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89750" y="0"/>
                </a:lnTo>
                <a:lnTo>
                  <a:pt x="8865699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828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24902" y="0"/>
                </a:moveTo>
                <a:lnTo>
                  <a:pt x="0" y="0"/>
                </a:lnTo>
                <a:lnTo>
                  <a:pt x="0" y="8890"/>
                </a:lnTo>
                <a:lnTo>
                  <a:pt x="4661051" y="8890"/>
                </a:lnTo>
                <a:lnTo>
                  <a:pt x="462490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65699" y="0"/>
                </a:lnTo>
                <a:lnTo>
                  <a:pt x="884164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917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61051" y="0"/>
                </a:moveTo>
                <a:lnTo>
                  <a:pt x="0" y="0"/>
                </a:lnTo>
                <a:lnTo>
                  <a:pt x="0" y="8889"/>
                </a:lnTo>
                <a:lnTo>
                  <a:pt x="4697200" y="8889"/>
                </a:lnTo>
                <a:lnTo>
                  <a:pt x="466105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41649" y="0"/>
                </a:lnTo>
                <a:lnTo>
                  <a:pt x="881759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D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0066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8" y="0"/>
                </a:lnTo>
                <a:lnTo>
                  <a:pt x="879011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108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12" y="0"/>
                </a:lnTo>
                <a:lnTo>
                  <a:pt x="8766061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2197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61" y="0"/>
                </a:moveTo>
                <a:lnTo>
                  <a:pt x="0" y="0"/>
                </a:lnTo>
                <a:lnTo>
                  <a:pt x="0" y="8890"/>
                </a:lnTo>
                <a:lnTo>
                  <a:pt x="4810810" y="8890"/>
                </a:lnTo>
                <a:lnTo>
                  <a:pt x="477466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66061" y="0"/>
                </a:lnTo>
                <a:lnTo>
                  <a:pt x="8759190" y="2540"/>
                </a:lnTo>
                <a:lnTo>
                  <a:pt x="87393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0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86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10810" y="0"/>
                </a:moveTo>
                <a:lnTo>
                  <a:pt x="0" y="0"/>
                </a:lnTo>
                <a:lnTo>
                  <a:pt x="0" y="8890"/>
                </a:lnTo>
                <a:lnTo>
                  <a:pt x="4846959" y="8890"/>
                </a:lnTo>
                <a:lnTo>
                  <a:pt x="481081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39346" y="0"/>
                </a:lnTo>
                <a:lnTo>
                  <a:pt x="8711565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3749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46959" y="0"/>
                </a:moveTo>
                <a:lnTo>
                  <a:pt x="0" y="0"/>
                </a:lnTo>
                <a:lnTo>
                  <a:pt x="0" y="8889"/>
                </a:lnTo>
                <a:lnTo>
                  <a:pt x="4883107" y="8889"/>
                </a:lnTo>
                <a:lnTo>
                  <a:pt x="484695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11564" y="0"/>
                </a:lnTo>
                <a:lnTo>
                  <a:pt x="8683783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463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683783" y="0"/>
                </a:lnTo>
                <a:lnTo>
                  <a:pt x="865203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2565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33" y="0"/>
                </a:lnTo>
                <a:lnTo>
                  <a:pt x="8624252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6542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0"/>
                </a:moveTo>
                <a:lnTo>
                  <a:pt x="0" y="0"/>
                </a:lnTo>
                <a:lnTo>
                  <a:pt x="0" y="8890"/>
                </a:lnTo>
                <a:lnTo>
                  <a:pt x="4996718" y="8890"/>
                </a:lnTo>
                <a:lnTo>
                  <a:pt x="496056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24252" y="0"/>
                </a:lnTo>
                <a:lnTo>
                  <a:pt x="859647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743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96718" y="0"/>
                </a:moveTo>
                <a:lnTo>
                  <a:pt x="0" y="0"/>
                </a:lnTo>
                <a:lnTo>
                  <a:pt x="0" y="8889"/>
                </a:lnTo>
                <a:lnTo>
                  <a:pt x="5032867" y="8889"/>
                </a:lnTo>
                <a:lnTo>
                  <a:pt x="499671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96471" y="0"/>
                </a:lnTo>
                <a:lnTo>
                  <a:pt x="85686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6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832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032867" y="0"/>
                </a:moveTo>
                <a:lnTo>
                  <a:pt x="0" y="0"/>
                </a:lnTo>
                <a:lnTo>
                  <a:pt x="0" y="8890"/>
                </a:lnTo>
                <a:lnTo>
                  <a:pt x="5069015" y="8890"/>
                </a:lnTo>
                <a:lnTo>
                  <a:pt x="503286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68690" y="0"/>
                </a:lnTo>
                <a:lnTo>
                  <a:pt x="854090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29210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8" y="0"/>
                </a:lnTo>
                <a:lnTo>
                  <a:pt x="8509158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9158" y="0"/>
                </a:lnTo>
                <a:lnTo>
                  <a:pt x="8505190" y="1270"/>
                </a:lnTo>
                <a:lnTo>
                  <a:pt x="847851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111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352040" y="0"/>
                </a:moveTo>
                <a:lnTo>
                  <a:pt x="0" y="0"/>
                </a:lnTo>
                <a:lnTo>
                  <a:pt x="0" y="8890"/>
                </a:lnTo>
                <a:lnTo>
                  <a:pt x="2197166" y="8890"/>
                </a:lnTo>
                <a:lnTo>
                  <a:pt x="2352040" y="0"/>
                </a:lnTo>
                <a:close/>
              </a:path>
              <a:path w="9144000" h="8889">
                <a:moveTo>
                  <a:pt x="5146477" y="0"/>
                </a:moveTo>
                <a:lnTo>
                  <a:pt x="2824480" y="0"/>
                </a:lnTo>
                <a:lnTo>
                  <a:pt x="2966061" y="8890"/>
                </a:lnTo>
                <a:lnTo>
                  <a:pt x="5182626" y="8890"/>
                </a:lnTo>
                <a:lnTo>
                  <a:pt x="514647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78519" y="0"/>
                </a:lnTo>
                <a:lnTo>
                  <a:pt x="8447404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200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197166" y="0"/>
                </a:moveTo>
                <a:lnTo>
                  <a:pt x="0" y="0"/>
                </a:lnTo>
                <a:lnTo>
                  <a:pt x="0" y="8889"/>
                </a:lnTo>
                <a:lnTo>
                  <a:pt x="2042293" y="8889"/>
                </a:lnTo>
                <a:lnTo>
                  <a:pt x="2197166" y="0"/>
                </a:lnTo>
                <a:close/>
              </a:path>
              <a:path w="9144000" h="8889">
                <a:moveTo>
                  <a:pt x="5182626" y="0"/>
                </a:moveTo>
                <a:lnTo>
                  <a:pt x="2966061" y="0"/>
                </a:lnTo>
                <a:lnTo>
                  <a:pt x="3107642" y="8889"/>
                </a:lnTo>
                <a:lnTo>
                  <a:pt x="5218774" y="8889"/>
                </a:lnTo>
                <a:lnTo>
                  <a:pt x="5182626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47404" y="0"/>
                </a:lnTo>
                <a:lnTo>
                  <a:pt x="84162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3289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042293" y="0"/>
                </a:moveTo>
                <a:lnTo>
                  <a:pt x="0" y="0"/>
                </a:lnTo>
                <a:lnTo>
                  <a:pt x="0" y="10160"/>
                </a:lnTo>
                <a:lnTo>
                  <a:pt x="1905606" y="10160"/>
                </a:lnTo>
                <a:lnTo>
                  <a:pt x="1931670" y="6350"/>
                </a:lnTo>
                <a:lnTo>
                  <a:pt x="2042293" y="0"/>
                </a:lnTo>
                <a:close/>
              </a:path>
              <a:path w="9144000" h="10160">
                <a:moveTo>
                  <a:pt x="5218774" y="0"/>
                </a:moveTo>
                <a:lnTo>
                  <a:pt x="3107642" y="0"/>
                </a:lnTo>
                <a:lnTo>
                  <a:pt x="3269450" y="10160"/>
                </a:lnTo>
                <a:lnTo>
                  <a:pt x="5260087" y="10160"/>
                </a:lnTo>
                <a:lnTo>
                  <a:pt x="5218774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16290" y="0"/>
                </a:lnTo>
                <a:lnTo>
                  <a:pt x="8380729" y="10160"/>
                </a:lnTo>
                <a:lnTo>
                  <a:pt x="9127807" y="10160"/>
                </a:lnTo>
                <a:lnTo>
                  <a:pt x="9144000" y="4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  <a:path w="9102725" h="8889">
                <a:moveTo>
                  <a:pt x="5300834" y="0"/>
                </a:moveTo>
                <a:lnTo>
                  <a:pt x="3393006" y="0"/>
                </a:lnTo>
                <a:lnTo>
                  <a:pt x="3471501" y="8890"/>
                </a:lnTo>
                <a:lnTo>
                  <a:pt x="5345030" y="8890"/>
                </a:lnTo>
                <a:lnTo>
                  <a:pt x="5300834" y="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14" y="0"/>
                </a:lnTo>
                <a:lnTo>
                  <a:pt x="8318499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9E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56870"/>
            <a:ext cx="9077960" cy="8890"/>
          </a:xfrm>
          <a:custGeom>
            <a:avLst/>
            <a:gdLst/>
            <a:ahLst/>
            <a:cxnLst/>
            <a:rect l="l" t="t" r="r" b="b"/>
            <a:pathLst>
              <a:path w="9077960" h="8889">
                <a:moveTo>
                  <a:pt x="1783974" y="0"/>
                </a:moveTo>
                <a:lnTo>
                  <a:pt x="0" y="0"/>
                </a:lnTo>
                <a:lnTo>
                  <a:pt x="0" y="8889"/>
                </a:lnTo>
                <a:lnTo>
                  <a:pt x="1723159" y="8889"/>
                </a:lnTo>
                <a:lnTo>
                  <a:pt x="1783974" y="0"/>
                </a:lnTo>
                <a:close/>
              </a:path>
              <a:path w="9077960" h="8889">
                <a:moveTo>
                  <a:pt x="5345030" y="0"/>
                </a:moveTo>
                <a:lnTo>
                  <a:pt x="3471501" y="0"/>
                </a:lnTo>
                <a:lnTo>
                  <a:pt x="3549995" y="8889"/>
                </a:lnTo>
                <a:lnTo>
                  <a:pt x="5389226" y="8889"/>
                </a:lnTo>
                <a:lnTo>
                  <a:pt x="5345030" y="0"/>
                </a:lnTo>
                <a:close/>
              </a:path>
              <a:path w="9077960" h="8889">
                <a:moveTo>
                  <a:pt x="9077642" y="0"/>
                </a:moveTo>
                <a:lnTo>
                  <a:pt x="8318499" y="0"/>
                </a:lnTo>
                <a:lnTo>
                  <a:pt x="8287384" y="8889"/>
                </a:lnTo>
                <a:lnTo>
                  <a:pt x="9052560" y="8889"/>
                </a:lnTo>
                <a:lnTo>
                  <a:pt x="9077642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65759"/>
            <a:ext cx="9052560" cy="8890"/>
          </a:xfrm>
          <a:custGeom>
            <a:avLst/>
            <a:gdLst/>
            <a:ahLst/>
            <a:cxnLst/>
            <a:rect l="l" t="t" r="r" b="b"/>
            <a:pathLst>
              <a:path w="9052560" h="8889">
                <a:moveTo>
                  <a:pt x="1723159" y="0"/>
                </a:moveTo>
                <a:lnTo>
                  <a:pt x="0" y="0"/>
                </a:lnTo>
                <a:lnTo>
                  <a:pt x="0" y="8889"/>
                </a:lnTo>
                <a:lnTo>
                  <a:pt x="1662343" y="8889"/>
                </a:lnTo>
                <a:lnTo>
                  <a:pt x="1723159" y="0"/>
                </a:lnTo>
                <a:close/>
              </a:path>
              <a:path w="9052560" h="8889">
                <a:moveTo>
                  <a:pt x="5389226" y="0"/>
                </a:moveTo>
                <a:lnTo>
                  <a:pt x="3549995" y="0"/>
                </a:lnTo>
                <a:lnTo>
                  <a:pt x="3628489" y="8889"/>
                </a:lnTo>
                <a:lnTo>
                  <a:pt x="5433422" y="8889"/>
                </a:lnTo>
                <a:lnTo>
                  <a:pt x="5389226" y="0"/>
                </a:lnTo>
                <a:close/>
              </a:path>
              <a:path w="9052560" h="8889">
                <a:moveTo>
                  <a:pt x="9052560" y="0"/>
                </a:moveTo>
                <a:lnTo>
                  <a:pt x="8287384" y="0"/>
                </a:lnTo>
                <a:lnTo>
                  <a:pt x="8256270" y="8889"/>
                </a:lnTo>
                <a:lnTo>
                  <a:pt x="9022334" y="8889"/>
                </a:lnTo>
                <a:lnTo>
                  <a:pt x="9052560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74650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  <a:path w="9022715" h="10160">
                <a:moveTo>
                  <a:pt x="5433422" y="0"/>
                </a:moveTo>
                <a:lnTo>
                  <a:pt x="3628489" y="0"/>
                </a:lnTo>
                <a:lnTo>
                  <a:pt x="3718197" y="10160"/>
                </a:lnTo>
                <a:lnTo>
                  <a:pt x="5483932" y="10160"/>
                </a:lnTo>
                <a:lnTo>
                  <a:pt x="5433422" y="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69" y="0"/>
                </a:lnTo>
                <a:lnTo>
                  <a:pt x="8220709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A1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92839" y="0"/>
                </a:moveTo>
                <a:lnTo>
                  <a:pt x="0" y="0"/>
                </a:lnTo>
                <a:lnTo>
                  <a:pt x="0" y="8889"/>
                </a:lnTo>
                <a:lnTo>
                  <a:pt x="1538565" y="8889"/>
                </a:lnTo>
                <a:lnTo>
                  <a:pt x="1549400" y="6350"/>
                </a:lnTo>
                <a:lnTo>
                  <a:pt x="1592839" y="0"/>
                </a:lnTo>
                <a:close/>
              </a:path>
              <a:path w="8987790" h="8889">
                <a:moveTo>
                  <a:pt x="5483932" y="0"/>
                </a:moveTo>
                <a:lnTo>
                  <a:pt x="3718197" y="0"/>
                </a:lnTo>
                <a:lnTo>
                  <a:pt x="3796691" y="8889"/>
                </a:lnTo>
                <a:lnTo>
                  <a:pt x="5528128" y="8889"/>
                </a:lnTo>
                <a:lnTo>
                  <a:pt x="5483932" y="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709" y="0"/>
                </a:lnTo>
                <a:lnTo>
                  <a:pt x="8182966" y="8889"/>
                </a:lnTo>
                <a:lnTo>
                  <a:pt x="8957564" y="8889"/>
                </a:lnTo>
                <a:lnTo>
                  <a:pt x="898779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393700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  <a:path w="8957945" h="8889">
                <a:moveTo>
                  <a:pt x="5528128" y="0"/>
                </a:moveTo>
                <a:lnTo>
                  <a:pt x="3796691" y="0"/>
                </a:lnTo>
                <a:lnTo>
                  <a:pt x="3875185" y="8889"/>
                </a:lnTo>
                <a:lnTo>
                  <a:pt x="5572324" y="8889"/>
                </a:lnTo>
                <a:lnTo>
                  <a:pt x="5528128" y="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6" y="0"/>
                </a:lnTo>
                <a:lnTo>
                  <a:pt x="8145222" y="8889"/>
                </a:lnTo>
                <a:lnTo>
                  <a:pt x="8927338" y="8889"/>
                </a:lnTo>
                <a:lnTo>
                  <a:pt x="8957564" y="0"/>
                </a:lnTo>
                <a:close/>
              </a:path>
            </a:pathLst>
          </a:custGeom>
          <a:solidFill>
            <a:srgbClr val="00A3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402590"/>
            <a:ext cx="8927465" cy="8890"/>
          </a:xfrm>
          <a:custGeom>
            <a:avLst/>
            <a:gdLst/>
            <a:ahLst/>
            <a:cxnLst/>
            <a:rect l="l" t="t" r="r" b="b"/>
            <a:pathLst>
              <a:path w="8927465" h="8890">
                <a:moveTo>
                  <a:pt x="1500643" y="0"/>
                </a:moveTo>
                <a:lnTo>
                  <a:pt x="0" y="0"/>
                </a:lnTo>
                <a:lnTo>
                  <a:pt x="0" y="8889"/>
                </a:lnTo>
                <a:lnTo>
                  <a:pt x="1462722" y="8889"/>
                </a:lnTo>
                <a:lnTo>
                  <a:pt x="1500643" y="0"/>
                </a:lnTo>
                <a:close/>
              </a:path>
              <a:path w="8927465" h="8890">
                <a:moveTo>
                  <a:pt x="5572324" y="0"/>
                </a:moveTo>
                <a:lnTo>
                  <a:pt x="3875185" y="0"/>
                </a:lnTo>
                <a:lnTo>
                  <a:pt x="3953679" y="8889"/>
                </a:lnTo>
                <a:lnTo>
                  <a:pt x="5616520" y="8889"/>
                </a:lnTo>
                <a:lnTo>
                  <a:pt x="5572324" y="0"/>
                </a:lnTo>
                <a:close/>
              </a:path>
              <a:path w="8927465" h="8890">
                <a:moveTo>
                  <a:pt x="8927338" y="0"/>
                </a:moveTo>
                <a:lnTo>
                  <a:pt x="8145222" y="0"/>
                </a:lnTo>
                <a:lnTo>
                  <a:pt x="8107479" y="8889"/>
                </a:lnTo>
                <a:lnTo>
                  <a:pt x="8897112" y="8889"/>
                </a:lnTo>
                <a:lnTo>
                  <a:pt x="8927338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411480"/>
            <a:ext cx="8897620" cy="8890"/>
          </a:xfrm>
          <a:custGeom>
            <a:avLst/>
            <a:gdLst/>
            <a:ahLst/>
            <a:cxnLst/>
            <a:rect l="l" t="t" r="r" b="b"/>
            <a:pathLst>
              <a:path w="8897620" h="8890">
                <a:moveTo>
                  <a:pt x="1462722" y="0"/>
                </a:moveTo>
                <a:lnTo>
                  <a:pt x="0" y="0"/>
                </a:lnTo>
                <a:lnTo>
                  <a:pt x="0" y="8890"/>
                </a:lnTo>
                <a:lnTo>
                  <a:pt x="1424801" y="8890"/>
                </a:lnTo>
                <a:lnTo>
                  <a:pt x="1462722" y="0"/>
                </a:lnTo>
                <a:close/>
              </a:path>
              <a:path w="8897620" h="8890">
                <a:moveTo>
                  <a:pt x="5616520" y="0"/>
                </a:moveTo>
                <a:lnTo>
                  <a:pt x="3953679" y="0"/>
                </a:lnTo>
                <a:lnTo>
                  <a:pt x="4032173" y="8890"/>
                </a:lnTo>
                <a:lnTo>
                  <a:pt x="5660716" y="8890"/>
                </a:lnTo>
                <a:lnTo>
                  <a:pt x="5616520" y="0"/>
                </a:lnTo>
                <a:close/>
              </a:path>
              <a:path w="8897620" h="8890">
                <a:moveTo>
                  <a:pt x="8897112" y="0"/>
                </a:moveTo>
                <a:lnTo>
                  <a:pt x="8107479" y="0"/>
                </a:lnTo>
                <a:lnTo>
                  <a:pt x="8069735" y="8890"/>
                </a:lnTo>
                <a:lnTo>
                  <a:pt x="8864351" y="8890"/>
                </a:lnTo>
                <a:lnTo>
                  <a:pt x="8879840" y="5080"/>
                </a:lnTo>
                <a:lnTo>
                  <a:pt x="8897112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  <a:path w="8864600" h="10159">
                <a:moveTo>
                  <a:pt x="5660716" y="0"/>
                </a:moveTo>
                <a:lnTo>
                  <a:pt x="4032173" y="0"/>
                </a:lnTo>
                <a:lnTo>
                  <a:pt x="4121881" y="10159"/>
                </a:lnTo>
                <a:lnTo>
                  <a:pt x="5711226" y="10159"/>
                </a:lnTo>
                <a:lnTo>
                  <a:pt x="5660716" y="0"/>
                </a:lnTo>
                <a:close/>
              </a:path>
              <a:path w="8864600" h="10159">
                <a:moveTo>
                  <a:pt x="8864351" y="0"/>
                </a:moveTo>
                <a:lnTo>
                  <a:pt x="8069735" y="0"/>
                </a:lnTo>
                <a:lnTo>
                  <a:pt x="8026600" y="10159"/>
                </a:lnTo>
                <a:lnTo>
                  <a:pt x="8823048" y="10159"/>
                </a:lnTo>
                <a:lnTo>
                  <a:pt x="8864351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430530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  <a:path w="8823325" h="8890">
                <a:moveTo>
                  <a:pt x="5711226" y="0"/>
                </a:moveTo>
                <a:lnTo>
                  <a:pt x="4121881" y="0"/>
                </a:lnTo>
                <a:lnTo>
                  <a:pt x="4200375" y="8890"/>
                </a:lnTo>
                <a:lnTo>
                  <a:pt x="5762485" y="8890"/>
                </a:lnTo>
                <a:lnTo>
                  <a:pt x="5717540" y="1270"/>
                </a:lnTo>
                <a:lnTo>
                  <a:pt x="5711226" y="0"/>
                </a:lnTo>
                <a:close/>
              </a:path>
              <a:path w="8823325" h="8890">
                <a:moveTo>
                  <a:pt x="8823048" y="0"/>
                </a:moveTo>
                <a:lnTo>
                  <a:pt x="8026600" y="0"/>
                </a:lnTo>
                <a:lnTo>
                  <a:pt x="7988857" y="8890"/>
                </a:lnTo>
                <a:lnTo>
                  <a:pt x="8786909" y="8890"/>
                </a:lnTo>
                <a:lnTo>
                  <a:pt x="8823048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439419"/>
            <a:ext cx="8787130" cy="8890"/>
          </a:xfrm>
          <a:custGeom>
            <a:avLst/>
            <a:gdLst/>
            <a:ahLst/>
            <a:cxnLst/>
            <a:rect l="l" t="t" r="r" b="b"/>
            <a:pathLst>
              <a:path w="8787130" h="8890">
                <a:moveTo>
                  <a:pt x="1343540" y="0"/>
                </a:moveTo>
                <a:lnTo>
                  <a:pt x="0" y="0"/>
                </a:lnTo>
                <a:lnTo>
                  <a:pt x="0" y="8889"/>
                </a:lnTo>
                <a:lnTo>
                  <a:pt x="1305619" y="8889"/>
                </a:lnTo>
                <a:lnTo>
                  <a:pt x="1343540" y="0"/>
                </a:lnTo>
                <a:close/>
              </a:path>
              <a:path w="8787130" h="8890">
                <a:moveTo>
                  <a:pt x="5762485" y="0"/>
                </a:moveTo>
                <a:lnTo>
                  <a:pt x="4200375" y="0"/>
                </a:lnTo>
                <a:lnTo>
                  <a:pt x="4278869" y="8889"/>
                </a:lnTo>
                <a:lnTo>
                  <a:pt x="5814921" y="8889"/>
                </a:lnTo>
                <a:lnTo>
                  <a:pt x="5762485" y="0"/>
                </a:lnTo>
                <a:close/>
              </a:path>
              <a:path w="8787130" h="8890">
                <a:moveTo>
                  <a:pt x="8786909" y="0"/>
                </a:moveTo>
                <a:lnTo>
                  <a:pt x="7988857" y="0"/>
                </a:lnTo>
                <a:lnTo>
                  <a:pt x="7951113" y="8889"/>
                </a:lnTo>
                <a:lnTo>
                  <a:pt x="8750769" y="8889"/>
                </a:lnTo>
                <a:lnTo>
                  <a:pt x="8786909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448309"/>
            <a:ext cx="8750935" cy="8890"/>
          </a:xfrm>
          <a:custGeom>
            <a:avLst/>
            <a:gdLst/>
            <a:ahLst/>
            <a:cxnLst/>
            <a:rect l="l" t="t" r="r" b="b"/>
            <a:pathLst>
              <a:path w="8750935" h="8890">
                <a:moveTo>
                  <a:pt x="1305619" y="0"/>
                </a:moveTo>
                <a:lnTo>
                  <a:pt x="0" y="0"/>
                </a:lnTo>
                <a:lnTo>
                  <a:pt x="0" y="8889"/>
                </a:lnTo>
                <a:lnTo>
                  <a:pt x="1267698" y="8889"/>
                </a:lnTo>
                <a:lnTo>
                  <a:pt x="1305619" y="0"/>
                </a:lnTo>
                <a:close/>
              </a:path>
              <a:path w="8750935" h="8890">
                <a:moveTo>
                  <a:pt x="5814921" y="0"/>
                </a:moveTo>
                <a:lnTo>
                  <a:pt x="4278869" y="0"/>
                </a:lnTo>
                <a:lnTo>
                  <a:pt x="4357364" y="8889"/>
                </a:lnTo>
                <a:lnTo>
                  <a:pt x="5867356" y="8889"/>
                </a:lnTo>
                <a:lnTo>
                  <a:pt x="5814921" y="0"/>
                </a:lnTo>
                <a:close/>
              </a:path>
              <a:path w="8750935" h="8890">
                <a:moveTo>
                  <a:pt x="8750769" y="0"/>
                </a:moveTo>
                <a:lnTo>
                  <a:pt x="7951113" y="0"/>
                </a:lnTo>
                <a:lnTo>
                  <a:pt x="7913370" y="8889"/>
                </a:lnTo>
                <a:lnTo>
                  <a:pt x="8714629" y="8889"/>
                </a:lnTo>
                <a:lnTo>
                  <a:pt x="8750769" y="0"/>
                </a:lnTo>
                <a:close/>
              </a:path>
            </a:pathLst>
          </a:custGeom>
          <a:solidFill>
            <a:srgbClr val="00A9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457200"/>
            <a:ext cx="8714740" cy="8890"/>
          </a:xfrm>
          <a:custGeom>
            <a:avLst/>
            <a:gdLst/>
            <a:ahLst/>
            <a:cxnLst/>
            <a:rect l="l" t="t" r="r" b="b"/>
            <a:pathLst>
              <a:path w="8714740" h="8890">
                <a:moveTo>
                  <a:pt x="1267698" y="0"/>
                </a:moveTo>
                <a:lnTo>
                  <a:pt x="0" y="0"/>
                </a:lnTo>
                <a:lnTo>
                  <a:pt x="0" y="8889"/>
                </a:lnTo>
                <a:lnTo>
                  <a:pt x="1229776" y="8889"/>
                </a:lnTo>
                <a:lnTo>
                  <a:pt x="1267698" y="0"/>
                </a:lnTo>
                <a:close/>
              </a:path>
              <a:path w="8714740" h="8890">
                <a:moveTo>
                  <a:pt x="5867356" y="0"/>
                </a:moveTo>
                <a:lnTo>
                  <a:pt x="4357364" y="0"/>
                </a:lnTo>
                <a:lnTo>
                  <a:pt x="4435858" y="8889"/>
                </a:lnTo>
                <a:lnTo>
                  <a:pt x="5919792" y="8889"/>
                </a:lnTo>
                <a:lnTo>
                  <a:pt x="5867356" y="0"/>
                </a:lnTo>
                <a:close/>
              </a:path>
              <a:path w="8714740" h="8890">
                <a:moveTo>
                  <a:pt x="8714629" y="0"/>
                </a:moveTo>
                <a:lnTo>
                  <a:pt x="7913370" y="0"/>
                </a:lnTo>
                <a:lnTo>
                  <a:pt x="7867287" y="8889"/>
                </a:lnTo>
                <a:lnTo>
                  <a:pt x="8678489" y="8889"/>
                </a:lnTo>
                <a:lnTo>
                  <a:pt x="8714629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66090"/>
            <a:ext cx="8678545" cy="10160"/>
          </a:xfrm>
          <a:custGeom>
            <a:avLst/>
            <a:gdLst/>
            <a:ahLst/>
            <a:cxnLst/>
            <a:rect l="l" t="t" r="r" b="b"/>
            <a:pathLst>
              <a:path w="8678545" h="10159">
                <a:moveTo>
                  <a:pt x="1229776" y="0"/>
                </a:moveTo>
                <a:lnTo>
                  <a:pt x="0" y="0"/>
                </a:lnTo>
                <a:lnTo>
                  <a:pt x="0" y="10160"/>
                </a:lnTo>
                <a:lnTo>
                  <a:pt x="1191069" y="10160"/>
                </a:lnTo>
                <a:lnTo>
                  <a:pt x="1202690" y="6350"/>
                </a:lnTo>
                <a:lnTo>
                  <a:pt x="1229776" y="0"/>
                </a:lnTo>
                <a:close/>
              </a:path>
              <a:path w="8678545" h="10159">
                <a:moveTo>
                  <a:pt x="5919792" y="0"/>
                </a:moveTo>
                <a:lnTo>
                  <a:pt x="4435858" y="0"/>
                </a:lnTo>
                <a:lnTo>
                  <a:pt x="4525565" y="10160"/>
                </a:lnTo>
                <a:lnTo>
                  <a:pt x="5979719" y="10160"/>
                </a:lnTo>
                <a:lnTo>
                  <a:pt x="5919792" y="0"/>
                </a:lnTo>
                <a:close/>
              </a:path>
              <a:path w="8678545" h="10159">
                <a:moveTo>
                  <a:pt x="8678489" y="0"/>
                </a:moveTo>
                <a:lnTo>
                  <a:pt x="7867287" y="0"/>
                </a:lnTo>
                <a:lnTo>
                  <a:pt x="7814621" y="10160"/>
                </a:lnTo>
                <a:lnTo>
                  <a:pt x="8636388" y="10160"/>
                </a:lnTo>
                <a:lnTo>
                  <a:pt x="8642350" y="8889"/>
                </a:lnTo>
                <a:lnTo>
                  <a:pt x="8678489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76250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  <a:path w="8636635" h="8890">
                <a:moveTo>
                  <a:pt x="5979719" y="0"/>
                </a:moveTo>
                <a:lnTo>
                  <a:pt x="4525565" y="0"/>
                </a:lnTo>
                <a:lnTo>
                  <a:pt x="4604060" y="8889"/>
                </a:lnTo>
                <a:lnTo>
                  <a:pt x="6032155" y="8889"/>
                </a:lnTo>
                <a:lnTo>
                  <a:pt x="5979719" y="0"/>
                </a:lnTo>
                <a:close/>
              </a:path>
              <a:path w="8636635" h="8890">
                <a:moveTo>
                  <a:pt x="8636388" y="0"/>
                </a:moveTo>
                <a:lnTo>
                  <a:pt x="7814621" y="0"/>
                </a:lnTo>
                <a:lnTo>
                  <a:pt x="7768538" y="8889"/>
                </a:lnTo>
                <a:lnTo>
                  <a:pt x="8594660" y="8889"/>
                </a:lnTo>
                <a:lnTo>
                  <a:pt x="8636388" y="0"/>
                </a:lnTo>
                <a:close/>
              </a:path>
            </a:pathLst>
          </a:custGeom>
          <a:solidFill>
            <a:srgbClr val="00AC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485140"/>
            <a:ext cx="8594725" cy="8890"/>
          </a:xfrm>
          <a:custGeom>
            <a:avLst/>
            <a:gdLst/>
            <a:ahLst/>
            <a:cxnLst/>
            <a:rect l="l" t="t" r="r" b="b"/>
            <a:pathLst>
              <a:path w="8594725" h="8890">
                <a:moveTo>
                  <a:pt x="1163955" y="0"/>
                </a:moveTo>
                <a:lnTo>
                  <a:pt x="0" y="0"/>
                </a:lnTo>
                <a:lnTo>
                  <a:pt x="0" y="8889"/>
                </a:lnTo>
                <a:lnTo>
                  <a:pt x="1136840" y="8889"/>
                </a:lnTo>
                <a:lnTo>
                  <a:pt x="1163955" y="0"/>
                </a:lnTo>
                <a:close/>
              </a:path>
              <a:path w="8594725" h="8890">
                <a:moveTo>
                  <a:pt x="6032155" y="0"/>
                </a:moveTo>
                <a:lnTo>
                  <a:pt x="4604060" y="0"/>
                </a:lnTo>
                <a:lnTo>
                  <a:pt x="4682554" y="8889"/>
                </a:lnTo>
                <a:lnTo>
                  <a:pt x="6084591" y="8889"/>
                </a:lnTo>
                <a:lnTo>
                  <a:pt x="6032155" y="0"/>
                </a:lnTo>
                <a:close/>
              </a:path>
              <a:path w="8594725" h="8890">
                <a:moveTo>
                  <a:pt x="8594660" y="0"/>
                </a:moveTo>
                <a:lnTo>
                  <a:pt x="7768538" y="0"/>
                </a:lnTo>
                <a:lnTo>
                  <a:pt x="7722455" y="8889"/>
                </a:lnTo>
                <a:lnTo>
                  <a:pt x="8552931" y="8889"/>
                </a:lnTo>
                <a:lnTo>
                  <a:pt x="859466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494030"/>
            <a:ext cx="8553450" cy="8890"/>
          </a:xfrm>
          <a:custGeom>
            <a:avLst/>
            <a:gdLst/>
            <a:ahLst/>
            <a:cxnLst/>
            <a:rect l="l" t="t" r="r" b="b"/>
            <a:pathLst>
              <a:path w="8553450" h="8890">
                <a:moveTo>
                  <a:pt x="1136840" y="0"/>
                </a:moveTo>
                <a:lnTo>
                  <a:pt x="0" y="0"/>
                </a:lnTo>
                <a:lnTo>
                  <a:pt x="0" y="8890"/>
                </a:lnTo>
                <a:lnTo>
                  <a:pt x="1109725" y="8890"/>
                </a:lnTo>
                <a:lnTo>
                  <a:pt x="1136840" y="0"/>
                </a:lnTo>
                <a:close/>
              </a:path>
              <a:path w="8553450" h="8890">
                <a:moveTo>
                  <a:pt x="6084591" y="0"/>
                </a:moveTo>
                <a:lnTo>
                  <a:pt x="4682554" y="0"/>
                </a:lnTo>
                <a:lnTo>
                  <a:pt x="4761048" y="8890"/>
                </a:lnTo>
                <a:lnTo>
                  <a:pt x="6137027" y="8890"/>
                </a:lnTo>
                <a:lnTo>
                  <a:pt x="6084591" y="0"/>
                </a:lnTo>
                <a:close/>
              </a:path>
              <a:path w="8553450" h="8890">
                <a:moveTo>
                  <a:pt x="8552931" y="0"/>
                </a:moveTo>
                <a:lnTo>
                  <a:pt x="7722455" y="0"/>
                </a:lnTo>
                <a:lnTo>
                  <a:pt x="7676372" y="8890"/>
                </a:lnTo>
                <a:lnTo>
                  <a:pt x="8511203" y="8890"/>
                </a:lnTo>
                <a:lnTo>
                  <a:pt x="8552931" y="0"/>
                </a:lnTo>
                <a:close/>
              </a:path>
            </a:pathLst>
          </a:custGeom>
          <a:solidFill>
            <a:srgbClr val="00AE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  <a:path w="8511540" h="10159">
                <a:moveTo>
                  <a:pt x="6137027" y="0"/>
                </a:moveTo>
                <a:lnTo>
                  <a:pt x="4761048" y="0"/>
                </a:lnTo>
                <a:lnTo>
                  <a:pt x="4850756" y="10159"/>
                </a:lnTo>
                <a:lnTo>
                  <a:pt x="6212579" y="10159"/>
                </a:lnTo>
                <a:lnTo>
                  <a:pt x="6159500" y="3809"/>
                </a:lnTo>
                <a:lnTo>
                  <a:pt x="6137027" y="0"/>
                </a:lnTo>
                <a:close/>
              </a:path>
              <a:path w="8511540" h="10159">
                <a:moveTo>
                  <a:pt x="8511203" y="0"/>
                </a:moveTo>
                <a:lnTo>
                  <a:pt x="7676372" y="0"/>
                </a:lnTo>
                <a:lnTo>
                  <a:pt x="7623706" y="10159"/>
                </a:lnTo>
                <a:lnTo>
                  <a:pt x="8463513" y="10159"/>
                </a:lnTo>
                <a:lnTo>
                  <a:pt x="8511203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513080"/>
            <a:ext cx="8463915" cy="8890"/>
          </a:xfrm>
          <a:custGeom>
            <a:avLst/>
            <a:gdLst/>
            <a:ahLst/>
            <a:cxnLst/>
            <a:rect l="l" t="t" r="r" b="b"/>
            <a:pathLst>
              <a:path w="846391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  <a:path w="8463915" h="8890">
                <a:moveTo>
                  <a:pt x="6212579" y="0"/>
                </a:moveTo>
                <a:lnTo>
                  <a:pt x="4850756" y="0"/>
                </a:lnTo>
                <a:lnTo>
                  <a:pt x="4929250" y="8890"/>
                </a:lnTo>
                <a:lnTo>
                  <a:pt x="6286890" y="8890"/>
                </a:lnTo>
                <a:lnTo>
                  <a:pt x="6212579" y="0"/>
                </a:lnTo>
                <a:close/>
              </a:path>
              <a:path w="8463915" h="8890">
                <a:moveTo>
                  <a:pt x="8463513" y="0"/>
                </a:moveTo>
                <a:lnTo>
                  <a:pt x="7623706" y="0"/>
                </a:lnTo>
                <a:lnTo>
                  <a:pt x="7590790" y="6350"/>
                </a:lnTo>
                <a:lnTo>
                  <a:pt x="7569568" y="8890"/>
                </a:lnTo>
                <a:lnTo>
                  <a:pt x="8421784" y="8890"/>
                </a:lnTo>
                <a:lnTo>
                  <a:pt x="8463513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  <a:path w="8422005" h="8890">
                <a:moveTo>
                  <a:pt x="6286890" y="0"/>
                </a:moveTo>
                <a:lnTo>
                  <a:pt x="4929250" y="0"/>
                </a:lnTo>
                <a:lnTo>
                  <a:pt x="5007744" y="8889"/>
                </a:lnTo>
                <a:lnTo>
                  <a:pt x="6361202" y="8889"/>
                </a:lnTo>
                <a:lnTo>
                  <a:pt x="6286890" y="0"/>
                </a:lnTo>
                <a:close/>
              </a:path>
              <a:path w="8422005" h="8890">
                <a:moveTo>
                  <a:pt x="8421784" y="0"/>
                </a:moveTo>
                <a:lnTo>
                  <a:pt x="7569568" y="0"/>
                </a:lnTo>
                <a:lnTo>
                  <a:pt x="7495294" y="8889"/>
                </a:lnTo>
                <a:lnTo>
                  <a:pt x="8380056" y="8889"/>
                </a:lnTo>
                <a:lnTo>
                  <a:pt x="8421784" y="0"/>
                </a:lnTo>
                <a:close/>
              </a:path>
            </a:pathLst>
          </a:custGeom>
          <a:solidFill>
            <a:srgbClr val="00B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530859"/>
            <a:ext cx="8380095" cy="8890"/>
          </a:xfrm>
          <a:custGeom>
            <a:avLst/>
            <a:gdLst/>
            <a:ahLst/>
            <a:cxnLst/>
            <a:rect l="l" t="t" r="r" b="b"/>
            <a:pathLst>
              <a:path w="8380095" h="8890">
                <a:moveTo>
                  <a:pt x="1024508" y="0"/>
                </a:moveTo>
                <a:lnTo>
                  <a:pt x="0" y="0"/>
                </a:lnTo>
                <a:lnTo>
                  <a:pt x="0" y="8889"/>
                </a:lnTo>
                <a:lnTo>
                  <a:pt x="997394" y="8889"/>
                </a:lnTo>
                <a:lnTo>
                  <a:pt x="1024508" y="0"/>
                </a:lnTo>
                <a:close/>
              </a:path>
              <a:path w="8380095" h="8890">
                <a:moveTo>
                  <a:pt x="6361202" y="0"/>
                </a:moveTo>
                <a:lnTo>
                  <a:pt x="5007744" y="0"/>
                </a:lnTo>
                <a:lnTo>
                  <a:pt x="5086238" y="8889"/>
                </a:lnTo>
                <a:lnTo>
                  <a:pt x="6435513" y="8889"/>
                </a:lnTo>
                <a:lnTo>
                  <a:pt x="6361202" y="0"/>
                </a:lnTo>
                <a:close/>
              </a:path>
              <a:path w="8380095" h="8890">
                <a:moveTo>
                  <a:pt x="8380056" y="0"/>
                </a:moveTo>
                <a:lnTo>
                  <a:pt x="7495294" y="0"/>
                </a:lnTo>
                <a:lnTo>
                  <a:pt x="7421019" y="8889"/>
                </a:lnTo>
                <a:lnTo>
                  <a:pt x="8335617" y="8889"/>
                </a:lnTo>
                <a:lnTo>
                  <a:pt x="8350250" y="6350"/>
                </a:lnTo>
                <a:lnTo>
                  <a:pt x="838005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539750"/>
            <a:ext cx="8335645" cy="8890"/>
          </a:xfrm>
          <a:custGeom>
            <a:avLst/>
            <a:gdLst/>
            <a:ahLst/>
            <a:cxnLst/>
            <a:rect l="l" t="t" r="r" b="b"/>
            <a:pathLst>
              <a:path w="8335645" h="8890">
                <a:moveTo>
                  <a:pt x="997394" y="0"/>
                </a:moveTo>
                <a:lnTo>
                  <a:pt x="0" y="0"/>
                </a:lnTo>
                <a:lnTo>
                  <a:pt x="0" y="8889"/>
                </a:lnTo>
                <a:lnTo>
                  <a:pt x="970279" y="8889"/>
                </a:lnTo>
                <a:lnTo>
                  <a:pt x="997394" y="0"/>
                </a:lnTo>
                <a:close/>
              </a:path>
              <a:path w="8335645" h="8890">
                <a:moveTo>
                  <a:pt x="6435513" y="0"/>
                </a:moveTo>
                <a:lnTo>
                  <a:pt x="5086238" y="0"/>
                </a:lnTo>
                <a:lnTo>
                  <a:pt x="5164732" y="8889"/>
                </a:lnTo>
                <a:lnTo>
                  <a:pt x="6509824" y="8889"/>
                </a:lnTo>
                <a:lnTo>
                  <a:pt x="6435513" y="0"/>
                </a:lnTo>
                <a:close/>
              </a:path>
              <a:path w="8335645" h="8890">
                <a:moveTo>
                  <a:pt x="8335617" y="0"/>
                </a:moveTo>
                <a:lnTo>
                  <a:pt x="7421019" y="0"/>
                </a:lnTo>
                <a:lnTo>
                  <a:pt x="7346745" y="8889"/>
                </a:lnTo>
                <a:lnTo>
                  <a:pt x="8284403" y="8889"/>
                </a:lnTo>
                <a:lnTo>
                  <a:pt x="833561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548640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  <a:path w="8284845" h="10159">
                <a:moveTo>
                  <a:pt x="6509824" y="0"/>
                </a:moveTo>
                <a:lnTo>
                  <a:pt x="5164732" y="0"/>
                </a:lnTo>
                <a:lnTo>
                  <a:pt x="5254440" y="10160"/>
                </a:lnTo>
                <a:lnTo>
                  <a:pt x="6621610" y="10160"/>
                </a:lnTo>
                <a:lnTo>
                  <a:pt x="6573520" y="7620"/>
                </a:lnTo>
                <a:lnTo>
                  <a:pt x="6509824" y="0"/>
                </a:lnTo>
                <a:close/>
              </a:path>
              <a:path w="8284845" h="10159">
                <a:moveTo>
                  <a:pt x="8284403" y="0"/>
                </a:moveTo>
                <a:lnTo>
                  <a:pt x="7346745" y="0"/>
                </a:lnTo>
                <a:lnTo>
                  <a:pt x="7261859" y="10160"/>
                </a:lnTo>
                <a:lnTo>
                  <a:pt x="8225872" y="10160"/>
                </a:lnTo>
                <a:lnTo>
                  <a:pt x="8284403" y="0"/>
                </a:lnTo>
                <a:close/>
              </a:path>
            </a:pathLst>
          </a:custGeom>
          <a:solidFill>
            <a:srgbClr val="00B4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558800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  <a:path w="8226425" h="8890">
                <a:moveTo>
                  <a:pt x="6621610" y="0"/>
                </a:moveTo>
                <a:lnTo>
                  <a:pt x="5254440" y="0"/>
                </a:lnTo>
                <a:lnTo>
                  <a:pt x="5332934" y="8889"/>
                </a:lnTo>
                <a:lnTo>
                  <a:pt x="6789927" y="8889"/>
                </a:lnTo>
                <a:lnTo>
                  <a:pt x="6621610" y="0"/>
                </a:lnTo>
                <a:close/>
              </a:path>
              <a:path w="8226425" h="8890">
                <a:moveTo>
                  <a:pt x="8225872" y="0"/>
                </a:moveTo>
                <a:lnTo>
                  <a:pt x="7261860" y="0"/>
                </a:lnTo>
                <a:lnTo>
                  <a:pt x="7085427" y="8889"/>
                </a:lnTo>
                <a:lnTo>
                  <a:pt x="8174658" y="8889"/>
                </a:lnTo>
                <a:lnTo>
                  <a:pt x="8225872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B6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576580"/>
            <a:ext cx="8123555" cy="8890"/>
          </a:xfrm>
          <a:custGeom>
            <a:avLst/>
            <a:gdLst/>
            <a:ahLst/>
            <a:cxnLst/>
            <a:rect l="l" t="t" r="r" b="b"/>
            <a:pathLst>
              <a:path w="8123555" h="8890">
                <a:moveTo>
                  <a:pt x="886546" y="0"/>
                </a:moveTo>
                <a:lnTo>
                  <a:pt x="0" y="0"/>
                </a:lnTo>
                <a:lnTo>
                  <a:pt x="0" y="8890"/>
                </a:lnTo>
                <a:lnTo>
                  <a:pt x="864624" y="8890"/>
                </a:lnTo>
                <a:lnTo>
                  <a:pt x="886546" y="0"/>
                </a:lnTo>
                <a:close/>
              </a:path>
              <a:path w="8123555" h="8890">
                <a:moveTo>
                  <a:pt x="8123444" y="0"/>
                </a:moveTo>
                <a:lnTo>
                  <a:pt x="5411429" y="0"/>
                </a:lnTo>
                <a:lnTo>
                  <a:pt x="5489923" y="8890"/>
                </a:lnTo>
                <a:lnTo>
                  <a:pt x="8072230" y="8890"/>
                </a:lnTo>
                <a:lnTo>
                  <a:pt x="812344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585469"/>
            <a:ext cx="8072755" cy="8890"/>
          </a:xfrm>
          <a:custGeom>
            <a:avLst/>
            <a:gdLst/>
            <a:ahLst/>
            <a:cxnLst/>
            <a:rect l="l" t="t" r="r" b="b"/>
            <a:pathLst>
              <a:path w="8072755" h="8890">
                <a:moveTo>
                  <a:pt x="864624" y="0"/>
                </a:moveTo>
                <a:lnTo>
                  <a:pt x="0" y="0"/>
                </a:lnTo>
                <a:lnTo>
                  <a:pt x="0" y="8889"/>
                </a:lnTo>
                <a:lnTo>
                  <a:pt x="842702" y="8889"/>
                </a:lnTo>
                <a:lnTo>
                  <a:pt x="864624" y="0"/>
                </a:lnTo>
                <a:close/>
              </a:path>
              <a:path w="8072755" h="8890">
                <a:moveTo>
                  <a:pt x="8072230" y="0"/>
                </a:moveTo>
                <a:lnTo>
                  <a:pt x="5489923" y="0"/>
                </a:lnTo>
                <a:lnTo>
                  <a:pt x="5568417" y="8889"/>
                </a:lnTo>
                <a:lnTo>
                  <a:pt x="8021016" y="8889"/>
                </a:lnTo>
                <a:lnTo>
                  <a:pt x="8072230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594359"/>
            <a:ext cx="8021320" cy="10160"/>
          </a:xfrm>
          <a:custGeom>
            <a:avLst/>
            <a:gdLst/>
            <a:ahLst/>
            <a:cxnLst/>
            <a:rect l="l" t="t" r="r" b="b"/>
            <a:pathLst>
              <a:path w="8021320" h="10159">
                <a:moveTo>
                  <a:pt x="842702" y="0"/>
                </a:moveTo>
                <a:lnTo>
                  <a:pt x="0" y="0"/>
                </a:lnTo>
                <a:lnTo>
                  <a:pt x="0" y="10160"/>
                </a:lnTo>
                <a:lnTo>
                  <a:pt x="817649" y="10160"/>
                </a:lnTo>
                <a:lnTo>
                  <a:pt x="842702" y="0"/>
                </a:lnTo>
                <a:close/>
              </a:path>
              <a:path w="8021320" h="10159">
                <a:moveTo>
                  <a:pt x="8021016" y="0"/>
                </a:moveTo>
                <a:lnTo>
                  <a:pt x="5568417" y="0"/>
                </a:lnTo>
                <a:lnTo>
                  <a:pt x="5658125" y="10160"/>
                </a:lnTo>
                <a:lnTo>
                  <a:pt x="7944685" y="10160"/>
                </a:lnTo>
                <a:lnTo>
                  <a:pt x="8013700" y="1269"/>
                </a:lnTo>
                <a:lnTo>
                  <a:pt x="8021016" y="0"/>
                </a:lnTo>
                <a:close/>
              </a:path>
            </a:pathLst>
          </a:custGeom>
          <a:solidFill>
            <a:srgbClr val="00B9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49" y="0"/>
                </a:moveTo>
                <a:lnTo>
                  <a:pt x="0" y="0"/>
                </a:lnTo>
                <a:lnTo>
                  <a:pt x="0" y="8889"/>
                </a:lnTo>
                <a:lnTo>
                  <a:pt x="795727" y="8889"/>
                </a:lnTo>
                <a:lnTo>
                  <a:pt x="817649" y="0"/>
                </a:lnTo>
                <a:close/>
              </a:path>
              <a:path w="7945120" h="8890">
                <a:moveTo>
                  <a:pt x="7944685" y="0"/>
                </a:moveTo>
                <a:lnTo>
                  <a:pt x="5658125" y="0"/>
                </a:lnTo>
                <a:lnTo>
                  <a:pt x="5736619" y="8889"/>
                </a:lnTo>
                <a:lnTo>
                  <a:pt x="7875671" y="8889"/>
                </a:lnTo>
                <a:lnTo>
                  <a:pt x="7944685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613409"/>
            <a:ext cx="7875905" cy="8890"/>
          </a:xfrm>
          <a:custGeom>
            <a:avLst/>
            <a:gdLst/>
            <a:ahLst/>
            <a:cxnLst/>
            <a:rect l="l" t="t" r="r" b="b"/>
            <a:pathLst>
              <a:path w="7875905" h="8890">
                <a:moveTo>
                  <a:pt x="795727" y="0"/>
                </a:moveTo>
                <a:lnTo>
                  <a:pt x="0" y="0"/>
                </a:lnTo>
                <a:lnTo>
                  <a:pt x="0" y="8889"/>
                </a:lnTo>
                <a:lnTo>
                  <a:pt x="773805" y="8889"/>
                </a:lnTo>
                <a:lnTo>
                  <a:pt x="795727" y="0"/>
                </a:lnTo>
                <a:close/>
              </a:path>
              <a:path w="7875905" h="8890">
                <a:moveTo>
                  <a:pt x="7875671" y="0"/>
                </a:moveTo>
                <a:lnTo>
                  <a:pt x="5736619" y="0"/>
                </a:lnTo>
                <a:lnTo>
                  <a:pt x="5803900" y="7619"/>
                </a:lnTo>
                <a:lnTo>
                  <a:pt x="5818271" y="8889"/>
                </a:lnTo>
                <a:lnTo>
                  <a:pt x="7806656" y="8889"/>
                </a:lnTo>
                <a:lnTo>
                  <a:pt x="787567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622300"/>
            <a:ext cx="7806690" cy="8890"/>
          </a:xfrm>
          <a:custGeom>
            <a:avLst/>
            <a:gdLst/>
            <a:ahLst/>
            <a:cxnLst/>
            <a:rect l="l" t="t" r="r" b="b"/>
            <a:pathLst>
              <a:path w="7806690" h="8890">
                <a:moveTo>
                  <a:pt x="773805" y="0"/>
                </a:moveTo>
                <a:lnTo>
                  <a:pt x="0" y="0"/>
                </a:lnTo>
                <a:lnTo>
                  <a:pt x="0" y="8889"/>
                </a:lnTo>
                <a:lnTo>
                  <a:pt x="751883" y="8889"/>
                </a:lnTo>
                <a:lnTo>
                  <a:pt x="773805" y="0"/>
                </a:lnTo>
                <a:close/>
              </a:path>
              <a:path w="7806690" h="8890">
                <a:moveTo>
                  <a:pt x="7806656" y="0"/>
                </a:moveTo>
                <a:lnTo>
                  <a:pt x="5818271" y="0"/>
                </a:lnTo>
                <a:lnTo>
                  <a:pt x="5918868" y="8889"/>
                </a:lnTo>
                <a:lnTo>
                  <a:pt x="7737642" y="8889"/>
                </a:lnTo>
                <a:lnTo>
                  <a:pt x="7806656" y="0"/>
                </a:lnTo>
                <a:close/>
              </a:path>
            </a:pathLst>
          </a:custGeom>
          <a:solidFill>
            <a:srgbClr val="00BC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631190"/>
            <a:ext cx="7738109" cy="8890"/>
          </a:xfrm>
          <a:custGeom>
            <a:avLst/>
            <a:gdLst/>
            <a:ahLst/>
            <a:cxnLst/>
            <a:rect l="l" t="t" r="r" b="b"/>
            <a:pathLst>
              <a:path w="7738109" h="8890">
                <a:moveTo>
                  <a:pt x="751883" y="0"/>
                </a:moveTo>
                <a:lnTo>
                  <a:pt x="0" y="0"/>
                </a:lnTo>
                <a:lnTo>
                  <a:pt x="0" y="8889"/>
                </a:lnTo>
                <a:lnTo>
                  <a:pt x="729961" y="8889"/>
                </a:lnTo>
                <a:lnTo>
                  <a:pt x="751883" y="0"/>
                </a:lnTo>
                <a:close/>
              </a:path>
              <a:path w="7738109" h="8890">
                <a:moveTo>
                  <a:pt x="7737642" y="0"/>
                </a:moveTo>
                <a:lnTo>
                  <a:pt x="5918868" y="0"/>
                </a:lnTo>
                <a:lnTo>
                  <a:pt x="6019465" y="8889"/>
                </a:lnTo>
                <a:lnTo>
                  <a:pt x="7668627" y="8889"/>
                </a:lnTo>
                <a:lnTo>
                  <a:pt x="773764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640080"/>
            <a:ext cx="7668895" cy="10160"/>
          </a:xfrm>
          <a:custGeom>
            <a:avLst/>
            <a:gdLst/>
            <a:ahLst/>
            <a:cxnLst/>
            <a:rect l="l" t="t" r="r" b="b"/>
            <a:pathLst>
              <a:path w="7668895" h="10159">
                <a:moveTo>
                  <a:pt x="729961" y="0"/>
                </a:moveTo>
                <a:lnTo>
                  <a:pt x="0" y="0"/>
                </a:lnTo>
                <a:lnTo>
                  <a:pt x="0" y="10160"/>
                </a:lnTo>
                <a:lnTo>
                  <a:pt x="704907" y="10160"/>
                </a:lnTo>
                <a:lnTo>
                  <a:pt x="729961" y="0"/>
                </a:lnTo>
                <a:close/>
              </a:path>
              <a:path w="7668895" h="10159">
                <a:moveTo>
                  <a:pt x="7668627" y="0"/>
                </a:moveTo>
                <a:lnTo>
                  <a:pt x="6019465" y="0"/>
                </a:lnTo>
                <a:lnTo>
                  <a:pt x="6134434" y="10160"/>
                </a:lnTo>
                <a:lnTo>
                  <a:pt x="7564966" y="10160"/>
                </a:lnTo>
                <a:lnTo>
                  <a:pt x="7639050" y="3810"/>
                </a:lnTo>
                <a:lnTo>
                  <a:pt x="7668627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50240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7" y="0"/>
                </a:moveTo>
                <a:lnTo>
                  <a:pt x="0" y="0"/>
                </a:lnTo>
                <a:lnTo>
                  <a:pt x="0" y="8889"/>
                </a:lnTo>
                <a:lnTo>
                  <a:pt x="682985" y="8889"/>
                </a:lnTo>
                <a:lnTo>
                  <a:pt x="704907" y="0"/>
                </a:lnTo>
                <a:close/>
              </a:path>
              <a:path w="7565390" h="8890">
                <a:moveTo>
                  <a:pt x="7564966" y="0"/>
                </a:moveTo>
                <a:lnTo>
                  <a:pt x="6134434" y="0"/>
                </a:lnTo>
                <a:lnTo>
                  <a:pt x="6235031" y="8889"/>
                </a:lnTo>
                <a:lnTo>
                  <a:pt x="7461250" y="8889"/>
                </a:lnTo>
                <a:lnTo>
                  <a:pt x="7564966" y="0"/>
                </a:lnTo>
                <a:close/>
              </a:path>
            </a:pathLst>
          </a:custGeom>
          <a:solidFill>
            <a:srgbClr val="00BF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59130"/>
            <a:ext cx="7461250" cy="8890"/>
          </a:xfrm>
          <a:custGeom>
            <a:avLst/>
            <a:gdLst/>
            <a:ahLst/>
            <a:cxnLst/>
            <a:rect l="l" t="t" r="r" b="b"/>
            <a:pathLst>
              <a:path w="7461250" h="8890">
                <a:moveTo>
                  <a:pt x="682985" y="0"/>
                </a:moveTo>
                <a:lnTo>
                  <a:pt x="0" y="0"/>
                </a:lnTo>
                <a:lnTo>
                  <a:pt x="0" y="8890"/>
                </a:lnTo>
                <a:lnTo>
                  <a:pt x="661063" y="8890"/>
                </a:lnTo>
                <a:lnTo>
                  <a:pt x="682985" y="0"/>
                </a:lnTo>
                <a:close/>
              </a:path>
              <a:path w="7461250" h="8890">
                <a:moveTo>
                  <a:pt x="7461250" y="0"/>
                </a:moveTo>
                <a:lnTo>
                  <a:pt x="6235031" y="0"/>
                </a:lnTo>
                <a:lnTo>
                  <a:pt x="6335628" y="8890"/>
                </a:lnTo>
                <a:lnTo>
                  <a:pt x="7357533" y="889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668019"/>
            <a:ext cx="7357745" cy="8890"/>
          </a:xfrm>
          <a:custGeom>
            <a:avLst/>
            <a:gdLst/>
            <a:ahLst/>
            <a:cxnLst/>
            <a:rect l="l" t="t" r="r" b="b"/>
            <a:pathLst>
              <a:path w="7357745" h="8890">
                <a:moveTo>
                  <a:pt x="661063" y="0"/>
                </a:moveTo>
                <a:lnTo>
                  <a:pt x="0" y="0"/>
                </a:lnTo>
                <a:lnTo>
                  <a:pt x="0" y="8889"/>
                </a:lnTo>
                <a:lnTo>
                  <a:pt x="639141" y="8889"/>
                </a:lnTo>
                <a:lnTo>
                  <a:pt x="661063" y="0"/>
                </a:lnTo>
                <a:close/>
              </a:path>
              <a:path w="7357745" h="8890">
                <a:moveTo>
                  <a:pt x="7357533" y="0"/>
                </a:moveTo>
                <a:lnTo>
                  <a:pt x="6335628" y="0"/>
                </a:lnTo>
                <a:lnTo>
                  <a:pt x="6350000" y="1269"/>
                </a:lnTo>
                <a:lnTo>
                  <a:pt x="6526212" y="8889"/>
                </a:lnTo>
                <a:lnTo>
                  <a:pt x="7253816" y="8889"/>
                </a:lnTo>
                <a:lnTo>
                  <a:pt x="7357533" y="0"/>
                </a:lnTo>
                <a:close/>
              </a:path>
            </a:pathLst>
          </a:custGeom>
          <a:solidFill>
            <a:srgbClr val="00C1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676909"/>
            <a:ext cx="7254240" cy="10160"/>
          </a:xfrm>
          <a:custGeom>
            <a:avLst/>
            <a:gdLst/>
            <a:ahLst/>
            <a:cxnLst/>
            <a:rect l="l" t="t" r="r" b="b"/>
            <a:pathLst>
              <a:path w="7254240" h="10159">
                <a:moveTo>
                  <a:pt x="639141" y="0"/>
                </a:moveTo>
                <a:lnTo>
                  <a:pt x="0" y="0"/>
                </a:lnTo>
                <a:lnTo>
                  <a:pt x="0" y="10160"/>
                </a:lnTo>
                <a:lnTo>
                  <a:pt x="614666" y="10160"/>
                </a:lnTo>
                <a:lnTo>
                  <a:pt x="617220" y="8889"/>
                </a:lnTo>
                <a:lnTo>
                  <a:pt x="639141" y="0"/>
                </a:lnTo>
                <a:close/>
              </a:path>
              <a:path w="7254240" h="10159">
                <a:moveTo>
                  <a:pt x="7253816" y="0"/>
                </a:moveTo>
                <a:lnTo>
                  <a:pt x="6526212" y="0"/>
                </a:lnTo>
                <a:lnTo>
                  <a:pt x="6761162" y="10160"/>
                </a:lnTo>
                <a:lnTo>
                  <a:pt x="6913033" y="10160"/>
                </a:lnTo>
                <a:lnTo>
                  <a:pt x="7239000" y="1269"/>
                </a:lnTo>
                <a:lnTo>
                  <a:pt x="7253816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66" y="0"/>
                </a:moveTo>
                <a:lnTo>
                  <a:pt x="0" y="0"/>
                </a:lnTo>
                <a:lnTo>
                  <a:pt x="0" y="8889"/>
                </a:lnTo>
                <a:lnTo>
                  <a:pt x="596793" y="8889"/>
                </a:lnTo>
                <a:lnTo>
                  <a:pt x="614666" y="0"/>
                </a:lnTo>
                <a:close/>
              </a:path>
              <a:path w="6913245" h="8890">
                <a:moveTo>
                  <a:pt x="6913033" y="0"/>
                </a:moveTo>
                <a:lnTo>
                  <a:pt x="6761162" y="0"/>
                </a:lnTo>
                <a:lnTo>
                  <a:pt x="6819900" y="2539"/>
                </a:lnTo>
                <a:lnTo>
                  <a:pt x="6913033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700405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C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709294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8889">
            <a:solidFill>
              <a:srgbClr val="00C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71818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888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72770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C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73723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74612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755015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8889">
            <a:solidFill>
              <a:srgbClr val="00CA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763905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8889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773430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782955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7918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800734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8889">
            <a:solidFill>
              <a:srgbClr val="00C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809625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03" y="0"/>
                </a:lnTo>
              </a:path>
            </a:pathLst>
          </a:custGeom>
          <a:ln w="8890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81915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828675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D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837564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846455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8889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855344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8889">
            <a:solidFill>
              <a:srgbClr val="00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86486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8743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03320" y="1905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3809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14231" y="10160"/>
            <a:ext cx="4730115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2700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50599" y="23495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90604" y="36830"/>
            <a:ext cx="4653915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2700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26972" y="49530"/>
            <a:ext cx="4617085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2700">
            <a:solidFill>
              <a:srgbClr val="00A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6592" y="62230"/>
            <a:ext cx="4577715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2700">
            <a:solidFill>
              <a:srgbClr val="00AB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08379" y="74930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270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50166" y="88264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A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96132" y="101600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2700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7919" y="114300"/>
            <a:ext cx="4406265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2700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79706" y="127000"/>
            <a:ext cx="4364355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2700">
            <a:solidFill>
              <a:srgbClr val="00A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23542" y="13970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2700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69425" y="153035"/>
            <a:ext cx="427482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A8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19898" y="166370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2700">
            <a:solidFill>
              <a:srgbClr val="00A8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65781" y="179070"/>
            <a:ext cx="4178300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270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11665" y="191770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2700">
            <a:solidFill>
              <a:srgbClr val="00A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57549" y="204470"/>
            <a:ext cx="4060190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270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3433" y="217804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53905" y="231140"/>
            <a:ext cx="3869690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2700">
            <a:solidFill>
              <a:srgbClr val="00A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99789" y="243840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270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45673" y="256540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2700">
            <a:solidFill>
              <a:srgbClr val="00A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1557" y="269240"/>
            <a:ext cx="3598545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2700">
            <a:solidFill>
              <a:srgbClr val="00A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37441" y="282575"/>
            <a:ext cx="3507740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87913" y="29590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2700">
            <a:solidFill>
              <a:srgbClr val="00A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33797" y="308609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270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79681" y="32130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270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28837" y="334009"/>
            <a:ext cx="3133090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2700">
            <a:solidFill>
              <a:srgbClr val="00A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85629" y="347345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48101" y="360679"/>
            <a:ext cx="2920365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2700">
            <a:solidFill>
              <a:srgbClr val="0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04893" y="373379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2700">
            <a:solidFill>
              <a:srgbClr val="00A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61685" y="386079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2700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18478" y="398779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2700">
            <a:solidFill>
              <a:srgbClr val="00A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75270" y="41211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37741" y="425450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270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94534" y="438150"/>
            <a:ext cx="2301875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2700">
            <a:solidFill>
              <a:srgbClr val="00A0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51326" y="450850"/>
            <a:ext cx="2200275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270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8118" y="463550"/>
            <a:ext cx="2085975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2700">
            <a:solidFill>
              <a:srgbClr val="009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64910" y="476884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3970">
            <a:solidFill>
              <a:srgbClr val="009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27382" y="490219"/>
            <a:ext cx="1845945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270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84174" y="502919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270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49248" y="515619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270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26744" y="528955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11990" y="542290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2700">
            <a:solidFill>
              <a:srgbClr val="009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89485" y="554990"/>
            <a:ext cx="1138555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270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66981" y="567690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2700">
            <a:solidFill>
              <a:srgbClr val="009C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80530" y="58039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009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18113" y="59309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847" y="0"/>
                </a:lnTo>
              </a:path>
            </a:pathLst>
          </a:custGeom>
          <a:ln w="1270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" y="203200"/>
            <a:ext cx="9136380" cy="642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247650"/>
            <a:ext cx="9144000" cy="557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0"/>
            <a:ext cx="9144000" cy="6548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17650"/>
            <a:ext cx="5523230" cy="534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4729" y="949960"/>
            <a:ext cx="5589270" cy="4773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989" y="349250"/>
            <a:ext cx="70072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405" dirty="0">
                <a:solidFill>
                  <a:srgbClr val="000000"/>
                </a:solidFill>
                <a:latin typeface="Arial"/>
                <a:cs typeface="Arial"/>
              </a:rPr>
              <a:t>Responses </a:t>
            </a:r>
            <a:r>
              <a:rPr sz="5000" b="0" spc="65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5000" b="0" spc="-6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5000" b="0" spc="-440" dirty="0">
                <a:solidFill>
                  <a:srgbClr val="000000"/>
                </a:solidFill>
                <a:latin typeface="Arial"/>
                <a:cs typeface="Arial"/>
              </a:rPr>
              <a:t>Tea</a:t>
            </a:r>
            <a:r>
              <a:rPr sz="5000" b="0" spc="-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000" b="0" spc="-210" dirty="0">
                <a:solidFill>
                  <a:srgbClr val="000000"/>
                </a:solidFill>
                <a:latin typeface="Arial"/>
                <a:cs typeface="Arial"/>
              </a:rPr>
              <a:t>Party</a:t>
            </a:r>
            <a:endParaRPr sz="5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398269"/>
            <a:ext cx="3815079" cy="535813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940"/>
              </a:spcBef>
            </a:pPr>
            <a:r>
              <a:rPr sz="2400" b="1" spc="90" dirty="0">
                <a:solidFill>
                  <a:srgbClr val="03607A"/>
                </a:solidFill>
                <a:latin typeface="Times New Roman"/>
                <a:cs typeface="Times New Roman"/>
              </a:rPr>
              <a:t>In </a:t>
            </a:r>
            <a:r>
              <a:rPr sz="2400" b="1" spc="175" dirty="0">
                <a:solidFill>
                  <a:srgbClr val="03607A"/>
                </a:solidFill>
                <a:latin typeface="Times New Roman"/>
                <a:cs typeface="Times New Roman"/>
              </a:rPr>
              <a:t>the</a:t>
            </a:r>
            <a:r>
              <a:rPr sz="2400" b="1" spc="-145" dirty="0">
                <a:solidFill>
                  <a:srgbClr val="03607A"/>
                </a:solidFill>
                <a:latin typeface="Times New Roman"/>
                <a:cs typeface="Times New Roman"/>
              </a:rPr>
              <a:t> </a:t>
            </a:r>
            <a:r>
              <a:rPr sz="2400" b="1" spc="50" dirty="0">
                <a:solidFill>
                  <a:srgbClr val="03607A"/>
                </a:solidFill>
                <a:latin typeface="Times New Roman"/>
                <a:cs typeface="Times New Roman"/>
              </a:rPr>
              <a:t>Colonies…</a:t>
            </a:r>
            <a:endParaRPr sz="2400">
              <a:latin typeface="Times New Roman"/>
              <a:cs typeface="Times New Roman"/>
            </a:endParaRPr>
          </a:p>
          <a:p>
            <a:pPr marL="279400" marR="5080" indent="-266700">
              <a:lnSpc>
                <a:spcPct val="99900"/>
              </a:lnSpc>
              <a:spcBef>
                <a:spcPts val="77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  <a:tab pos="1898650" algn="l"/>
              </a:tabLst>
            </a:pPr>
            <a:r>
              <a:rPr sz="2200" spc="50" dirty="0">
                <a:latin typeface="Times New Roman"/>
                <a:cs typeface="Times New Roman"/>
              </a:rPr>
              <a:t>Colonists </a:t>
            </a:r>
            <a:r>
              <a:rPr sz="2200" spc="80" dirty="0">
                <a:latin typeface="Times New Roman"/>
                <a:cs typeface="Times New Roman"/>
              </a:rPr>
              <a:t>are </a:t>
            </a:r>
            <a:r>
              <a:rPr sz="2200" spc="55" dirty="0">
                <a:latin typeface="Times New Roman"/>
                <a:cs typeface="Times New Roman"/>
              </a:rPr>
              <a:t>split </a:t>
            </a:r>
            <a:r>
              <a:rPr sz="2200" spc="50" dirty="0">
                <a:latin typeface="Times New Roman"/>
                <a:cs typeface="Times New Roman"/>
              </a:rPr>
              <a:t>- </a:t>
            </a:r>
            <a:r>
              <a:rPr sz="2200" spc="100" dirty="0">
                <a:latin typeface="Times New Roman"/>
                <a:cs typeface="Times New Roman"/>
              </a:rPr>
              <a:t>many</a:t>
            </a:r>
            <a:r>
              <a:rPr sz="2200" spc="-285" dirty="0">
                <a:latin typeface="Times New Roman"/>
                <a:cs typeface="Times New Roman"/>
              </a:rPr>
              <a:t> </a:t>
            </a:r>
            <a:r>
              <a:rPr sz="2200" spc="75" dirty="0">
                <a:latin typeface="Times New Roman"/>
                <a:cs typeface="Times New Roman"/>
              </a:rPr>
              <a:t>are  energized </a:t>
            </a:r>
            <a:r>
              <a:rPr sz="2200" spc="114" dirty="0">
                <a:latin typeface="Times New Roman"/>
                <a:cs typeface="Times New Roman"/>
              </a:rPr>
              <a:t>at </a:t>
            </a:r>
            <a:r>
              <a:rPr sz="2200" spc="130" dirty="0">
                <a:latin typeface="Times New Roman"/>
                <a:cs typeface="Times New Roman"/>
              </a:rPr>
              <a:t>the </a:t>
            </a:r>
            <a:r>
              <a:rPr sz="2200" spc="100" dirty="0">
                <a:latin typeface="Times New Roman"/>
                <a:cs typeface="Times New Roman"/>
              </a:rPr>
              <a:t>protest </a:t>
            </a:r>
            <a:r>
              <a:rPr sz="2200" spc="35" dirty="0">
                <a:latin typeface="Times New Roman"/>
                <a:cs typeface="Times New Roman"/>
              </a:rPr>
              <a:t>for  </a:t>
            </a:r>
            <a:r>
              <a:rPr sz="2200" spc="25" dirty="0">
                <a:latin typeface="Times New Roman"/>
                <a:cs typeface="Times New Roman"/>
              </a:rPr>
              <a:t>giving voice </a:t>
            </a:r>
            <a:r>
              <a:rPr sz="2200" spc="125" dirty="0">
                <a:latin typeface="Times New Roman"/>
                <a:cs typeface="Times New Roman"/>
              </a:rPr>
              <a:t>to </a:t>
            </a:r>
            <a:r>
              <a:rPr sz="2200" spc="100" dirty="0">
                <a:latin typeface="Times New Roman"/>
                <a:cs typeface="Times New Roman"/>
              </a:rPr>
              <a:t>their  </a:t>
            </a:r>
            <a:r>
              <a:rPr sz="2200" spc="75" dirty="0">
                <a:latin typeface="Times New Roman"/>
                <a:cs typeface="Times New Roman"/>
              </a:rPr>
              <a:t>frustrations.	</a:t>
            </a:r>
            <a:r>
              <a:rPr sz="2200" spc="50" dirty="0">
                <a:latin typeface="Times New Roman"/>
                <a:cs typeface="Times New Roman"/>
              </a:rPr>
              <a:t>However, </a:t>
            </a:r>
            <a:r>
              <a:rPr sz="2200" spc="75" dirty="0">
                <a:latin typeface="Times New Roman"/>
                <a:cs typeface="Times New Roman"/>
              </a:rPr>
              <a:t>a  </a:t>
            </a:r>
            <a:r>
              <a:rPr sz="2200" spc="50" dirty="0">
                <a:latin typeface="Times New Roman"/>
                <a:cs typeface="Times New Roman"/>
              </a:rPr>
              <a:t>large </a:t>
            </a:r>
            <a:r>
              <a:rPr sz="2200" spc="80" dirty="0">
                <a:latin typeface="Times New Roman"/>
                <a:cs typeface="Times New Roman"/>
              </a:rPr>
              <a:t>minority </a:t>
            </a:r>
            <a:r>
              <a:rPr sz="2200" spc="15" dirty="0">
                <a:latin typeface="Times New Roman"/>
                <a:cs typeface="Times New Roman"/>
              </a:rPr>
              <a:t>is </a:t>
            </a:r>
            <a:r>
              <a:rPr sz="2200" spc="60" dirty="0">
                <a:latin typeface="Times New Roman"/>
                <a:cs typeface="Times New Roman"/>
              </a:rPr>
              <a:t>angry </a:t>
            </a:r>
            <a:r>
              <a:rPr sz="2200" spc="85" dirty="0">
                <a:latin typeface="Times New Roman"/>
                <a:cs typeface="Times New Roman"/>
              </a:rPr>
              <a:t>with  </a:t>
            </a:r>
            <a:r>
              <a:rPr sz="2200" spc="130" dirty="0">
                <a:latin typeface="Times New Roman"/>
                <a:cs typeface="Times New Roman"/>
              </a:rPr>
              <a:t>the </a:t>
            </a:r>
            <a:r>
              <a:rPr sz="2200" spc="75" dirty="0">
                <a:latin typeface="Times New Roman"/>
                <a:cs typeface="Times New Roman"/>
              </a:rPr>
              <a:t>barbarian-like actions </a:t>
            </a:r>
            <a:r>
              <a:rPr sz="2200" spc="5" dirty="0">
                <a:latin typeface="Times New Roman"/>
                <a:cs typeface="Times New Roman"/>
              </a:rPr>
              <a:t>of  </a:t>
            </a:r>
            <a:r>
              <a:rPr sz="2200" spc="-25" dirty="0">
                <a:latin typeface="Times New Roman"/>
                <a:cs typeface="Times New Roman"/>
              </a:rPr>
              <a:t>SOL</a:t>
            </a:r>
            <a:endParaRPr sz="2200">
              <a:latin typeface="Times New Roman"/>
              <a:cs typeface="Times New Roman"/>
            </a:endParaRPr>
          </a:p>
          <a:p>
            <a:pPr marL="279400" marR="12700" indent="-266700">
              <a:lnSpc>
                <a:spcPct val="100000"/>
              </a:lnSpc>
              <a:spcBef>
                <a:spcPts val="55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200" spc="40" dirty="0">
                <a:latin typeface="Times New Roman"/>
                <a:cs typeface="Times New Roman"/>
              </a:rPr>
              <a:t>Tea </a:t>
            </a:r>
            <a:r>
              <a:rPr sz="2200" spc="90" dirty="0">
                <a:latin typeface="Times New Roman"/>
                <a:cs typeface="Times New Roman"/>
              </a:rPr>
              <a:t>protests become  </a:t>
            </a:r>
            <a:r>
              <a:rPr sz="2200" spc="75" dirty="0">
                <a:latin typeface="Times New Roman"/>
                <a:cs typeface="Times New Roman"/>
              </a:rPr>
              <a:t>widespread </a:t>
            </a:r>
            <a:r>
              <a:rPr sz="2200" spc="90" dirty="0">
                <a:latin typeface="Times New Roman"/>
                <a:cs typeface="Times New Roman"/>
              </a:rPr>
              <a:t>in </a:t>
            </a:r>
            <a:r>
              <a:rPr sz="2200" spc="130" dirty="0">
                <a:latin typeface="Times New Roman"/>
                <a:cs typeface="Times New Roman"/>
              </a:rPr>
              <a:t>the </a:t>
            </a:r>
            <a:r>
              <a:rPr sz="2200" spc="50" dirty="0">
                <a:latin typeface="Times New Roman"/>
                <a:cs typeface="Times New Roman"/>
              </a:rPr>
              <a:t>colonies,  </a:t>
            </a:r>
            <a:r>
              <a:rPr sz="2200" spc="75" dirty="0">
                <a:latin typeface="Times New Roman"/>
                <a:cs typeface="Times New Roman"/>
              </a:rPr>
              <a:t>including </a:t>
            </a:r>
            <a:r>
              <a:rPr sz="2200" spc="130" dirty="0">
                <a:latin typeface="Times New Roman"/>
                <a:cs typeface="Times New Roman"/>
              </a:rPr>
              <a:t>the </a:t>
            </a:r>
            <a:r>
              <a:rPr sz="2200" spc="30" dirty="0">
                <a:latin typeface="Times New Roman"/>
                <a:cs typeface="Times New Roman"/>
              </a:rPr>
              <a:t>“Annapolis</a:t>
            </a:r>
            <a:r>
              <a:rPr sz="2200" spc="-23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Tea  </a:t>
            </a:r>
            <a:r>
              <a:rPr sz="2200" spc="25" dirty="0">
                <a:latin typeface="Times New Roman"/>
                <a:cs typeface="Times New Roman"/>
              </a:rPr>
              <a:t>Party,” </a:t>
            </a:r>
            <a:r>
              <a:rPr sz="2200" spc="80" dirty="0">
                <a:latin typeface="Times New Roman"/>
                <a:cs typeface="Times New Roman"/>
              </a:rPr>
              <a:t>where </a:t>
            </a:r>
            <a:r>
              <a:rPr sz="2200" spc="60" dirty="0">
                <a:latin typeface="Times New Roman"/>
                <a:cs typeface="Times New Roman"/>
              </a:rPr>
              <a:t>colonists  </a:t>
            </a:r>
            <a:r>
              <a:rPr sz="2200" spc="125" dirty="0">
                <a:latin typeface="Times New Roman"/>
                <a:cs typeface="Times New Roman"/>
              </a:rPr>
              <a:t>demanded </a:t>
            </a:r>
            <a:r>
              <a:rPr sz="2200" spc="130" dirty="0">
                <a:latin typeface="Times New Roman"/>
                <a:cs typeface="Times New Roman"/>
              </a:rPr>
              <a:t>the </a:t>
            </a:r>
            <a:r>
              <a:rPr sz="2200" spc="15" dirty="0">
                <a:latin typeface="Times New Roman"/>
                <a:cs typeface="Times New Roman"/>
              </a:rPr>
              <a:t>HMS Peggy  </a:t>
            </a:r>
            <a:r>
              <a:rPr sz="2200" spc="65" dirty="0">
                <a:latin typeface="Times New Roman"/>
                <a:cs typeface="Times New Roman"/>
              </a:rPr>
              <a:t>Stewart </a:t>
            </a:r>
            <a:r>
              <a:rPr sz="2200" spc="125" dirty="0">
                <a:latin typeface="Times New Roman"/>
                <a:cs typeface="Times New Roman"/>
              </a:rPr>
              <a:t>and </a:t>
            </a:r>
            <a:r>
              <a:rPr sz="2200" spc="60" dirty="0">
                <a:latin typeface="Times New Roman"/>
                <a:cs typeface="Times New Roman"/>
              </a:rPr>
              <a:t>its </a:t>
            </a:r>
            <a:r>
              <a:rPr sz="2200" spc="105" dirty="0">
                <a:latin typeface="Times New Roman"/>
                <a:cs typeface="Times New Roman"/>
              </a:rPr>
              <a:t>contents </a:t>
            </a:r>
            <a:r>
              <a:rPr sz="2200" spc="90" dirty="0">
                <a:latin typeface="Times New Roman"/>
                <a:cs typeface="Times New Roman"/>
              </a:rPr>
              <a:t>be  </a:t>
            </a:r>
            <a:r>
              <a:rPr sz="2200" spc="75" dirty="0">
                <a:latin typeface="Times New Roman"/>
                <a:cs typeface="Times New Roman"/>
              </a:rPr>
              <a:t>destroyed.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1220" y="1552447"/>
            <a:ext cx="3906520" cy="483743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b="1" spc="90" dirty="0">
                <a:solidFill>
                  <a:srgbClr val="03607A"/>
                </a:solidFill>
                <a:latin typeface="Times New Roman"/>
                <a:cs typeface="Times New Roman"/>
              </a:rPr>
              <a:t>In</a:t>
            </a:r>
            <a:r>
              <a:rPr sz="2400" b="1" spc="-25" dirty="0">
                <a:solidFill>
                  <a:srgbClr val="03607A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3607A"/>
                </a:solidFill>
                <a:latin typeface="Times New Roman"/>
                <a:cs typeface="Times New Roman"/>
              </a:rPr>
              <a:t>Britain…</a:t>
            </a:r>
            <a:endParaRPr sz="2400">
              <a:latin typeface="Times New Roman"/>
              <a:cs typeface="Times New Roman"/>
            </a:endParaRPr>
          </a:p>
          <a:p>
            <a:pPr marL="322580" marR="126364" indent="-265430">
              <a:lnSpc>
                <a:spcPct val="100000"/>
              </a:lnSpc>
              <a:spcBef>
                <a:spcPts val="180"/>
              </a:spcBef>
              <a:buClr>
                <a:srgbClr val="0ACFD8"/>
              </a:buClr>
              <a:buFont typeface="Wingdings 2"/>
              <a:buChar char=""/>
              <a:tabLst>
                <a:tab pos="322580" algn="l"/>
                <a:tab pos="2820670" algn="l"/>
              </a:tabLst>
            </a:pPr>
            <a:r>
              <a:rPr sz="2000" spc="10" dirty="0">
                <a:latin typeface="Times New Roman"/>
                <a:cs typeface="Times New Roman"/>
              </a:rPr>
              <a:t>“The </a:t>
            </a:r>
            <a:r>
              <a:rPr sz="2000" spc="60" dirty="0">
                <a:latin typeface="Times New Roman"/>
                <a:cs typeface="Times New Roman"/>
              </a:rPr>
              <a:t>die </a:t>
            </a:r>
            <a:r>
              <a:rPr sz="2000" spc="1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now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cast…	</a:t>
            </a:r>
            <a:r>
              <a:rPr sz="2000" spc="114" dirty="0">
                <a:latin typeface="Times New Roman"/>
                <a:cs typeface="Times New Roman"/>
              </a:rPr>
              <a:t>the  </a:t>
            </a:r>
            <a:r>
              <a:rPr sz="2000" spc="55" dirty="0">
                <a:latin typeface="Times New Roman"/>
                <a:cs typeface="Times New Roman"/>
              </a:rPr>
              <a:t>colonists </a:t>
            </a:r>
            <a:r>
              <a:rPr sz="2000" spc="114" dirty="0">
                <a:latin typeface="Times New Roman"/>
                <a:cs typeface="Times New Roman"/>
              </a:rPr>
              <a:t>must </a:t>
            </a:r>
            <a:r>
              <a:rPr sz="2000" spc="85" dirty="0">
                <a:latin typeface="Times New Roman"/>
                <a:cs typeface="Times New Roman"/>
              </a:rPr>
              <a:t>either </a:t>
            </a:r>
            <a:r>
              <a:rPr sz="2000" spc="100" dirty="0">
                <a:latin typeface="Times New Roman"/>
                <a:cs typeface="Times New Roman"/>
              </a:rPr>
              <a:t>submit</a:t>
            </a:r>
            <a:r>
              <a:rPr sz="2000" spc="-280" dirty="0">
                <a:latin typeface="Times New Roman"/>
                <a:cs typeface="Times New Roman"/>
              </a:rPr>
              <a:t> </a:t>
            </a:r>
            <a:r>
              <a:rPr sz="2000" spc="80" dirty="0">
                <a:latin typeface="Times New Roman"/>
                <a:cs typeface="Times New Roman"/>
              </a:rPr>
              <a:t>or  </a:t>
            </a:r>
            <a:r>
              <a:rPr sz="2000" spc="75" dirty="0">
                <a:latin typeface="Times New Roman"/>
                <a:cs typeface="Times New Roman"/>
              </a:rPr>
              <a:t>triumph.”</a:t>
            </a:r>
            <a:endParaRPr sz="2000">
              <a:latin typeface="Times New Roman"/>
              <a:cs typeface="Times New Roman"/>
            </a:endParaRPr>
          </a:p>
          <a:p>
            <a:pPr marL="322580" marR="5080" indent="-265430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Font typeface="Wingdings 2"/>
              <a:buChar char=""/>
              <a:tabLst>
                <a:tab pos="322580" algn="l"/>
                <a:tab pos="2766695" algn="l"/>
              </a:tabLst>
            </a:pPr>
            <a:r>
              <a:rPr sz="2000" spc="65" dirty="0">
                <a:latin typeface="Times New Roman"/>
                <a:cs typeface="Times New Roman"/>
              </a:rPr>
              <a:t>Most </a:t>
            </a:r>
            <a:r>
              <a:rPr sz="2000" spc="25" dirty="0">
                <a:latin typeface="Times New Roman"/>
                <a:cs typeface="Times New Roman"/>
              </a:rPr>
              <a:t>Brits </a:t>
            </a:r>
            <a:r>
              <a:rPr sz="2000" spc="75" dirty="0">
                <a:latin typeface="Times New Roman"/>
                <a:cs typeface="Times New Roman"/>
              </a:rPr>
              <a:t>are now </a:t>
            </a:r>
            <a:r>
              <a:rPr sz="2000" spc="100" dirty="0">
                <a:latin typeface="Times New Roman"/>
                <a:cs typeface="Times New Roman"/>
              </a:rPr>
              <a:t>united  </a:t>
            </a:r>
            <a:r>
              <a:rPr sz="2000" spc="65" dirty="0">
                <a:latin typeface="Times New Roman"/>
                <a:cs typeface="Times New Roman"/>
              </a:rPr>
              <a:t>against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Times New Roman"/>
                <a:cs typeface="Times New Roman"/>
              </a:rPr>
              <a:t>the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colonists.	</a:t>
            </a:r>
            <a:r>
              <a:rPr sz="2000" spc="125" dirty="0">
                <a:latin typeface="Times New Roman"/>
                <a:cs typeface="Times New Roman"/>
              </a:rPr>
              <a:t>What </a:t>
            </a:r>
            <a:r>
              <a:rPr sz="2000" spc="30" dirty="0">
                <a:latin typeface="Times New Roman"/>
                <a:cs typeface="Times New Roman"/>
              </a:rPr>
              <a:t>was  </a:t>
            </a:r>
            <a:r>
              <a:rPr sz="2000" spc="35" dirty="0">
                <a:latin typeface="Times New Roman"/>
                <a:cs typeface="Times New Roman"/>
              </a:rPr>
              <a:t>viewed </a:t>
            </a:r>
            <a:r>
              <a:rPr sz="2000" spc="40" dirty="0">
                <a:latin typeface="Times New Roman"/>
                <a:cs typeface="Times New Roman"/>
              </a:rPr>
              <a:t>as </a:t>
            </a:r>
            <a:r>
              <a:rPr sz="2000" spc="65" dirty="0">
                <a:latin typeface="Times New Roman"/>
                <a:cs typeface="Times New Roman"/>
              </a:rPr>
              <a:t>a </a:t>
            </a:r>
            <a:r>
              <a:rPr sz="2000" spc="25" dirty="0">
                <a:latin typeface="Times New Roman"/>
                <a:cs typeface="Times New Roman"/>
              </a:rPr>
              <a:t>law </a:t>
            </a:r>
            <a:r>
              <a:rPr sz="2000" spc="50" dirty="0">
                <a:latin typeface="Times New Roman"/>
                <a:cs typeface="Times New Roman"/>
              </a:rPr>
              <a:t>(Tea </a:t>
            </a:r>
            <a:r>
              <a:rPr sz="2000" spc="30" dirty="0">
                <a:latin typeface="Times New Roman"/>
                <a:cs typeface="Times New Roman"/>
              </a:rPr>
              <a:t>Act) </a:t>
            </a:r>
            <a:r>
              <a:rPr sz="2000" spc="110" dirty="0">
                <a:latin typeface="Times New Roman"/>
                <a:cs typeface="Times New Roman"/>
              </a:rPr>
              <a:t>to  </a:t>
            </a:r>
            <a:r>
              <a:rPr sz="2000" spc="10" dirty="0">
                <a:latin typeface="Times New Roman"/>
                <a:cs typeface="Times New Roman"/>
              </a:rPr>
              <a:t>fairly </a:t>
            </a:r>
            <a:r>
              <a:rPr sz="2000" spc="50" dirty="0">
                <a:latin typeface="Times New Roman"/>
                <a:cs typeface="Times New Roman"/>
              </a:rPr>
              <a:t>tax </a:t>
            </a:r>
            <a:r>
              <a:rPr sz="2000" spc="114" dirty="0">
                <a:latin typeface="Times New Roman"/>
                <a:cs typeface="Times New Roman"/>
              </a:rPr>
              <a:t>the </a:t>
            </a:r>
            <a:r>
              <a:rPr sz="2000" spc="55" dirty="0">
                <a:latin typeface="Times New Roman"/>
                <a:cs typeface="Times New Roman"/>
              </a:rPr>
              <a:t>colonists </a:t>
            </a:r>
            <a:r>
              <a:rPr sz="2000" spc="110" dirty="0">
                <a:latin typeface="Times New Roman"/>
                <a:cs typeface="Times New Roman"/>
              </a:rPr>
              <a:t>and  </a:t>
            </a:r>
            <a:r>
              <a:rPr sz="2000" spc="80" dirty="0">
                <a:latin typeface="Times New Roman"/>
                <a:cs typeface="Times New Roman"/>
              </a:rPr>
              <a:t>recoup </a:t>
            </a:r>
            <a:r>
              <a:rPr sz="2000" spc="114" dirty="0">
                <a:latin typeface="Times New Roman"/>
                <a:cs typeface="Times New Roman"/>
              </a:rPr>
              <a:t>the </a:t>
            </a:r>
            <a:r>
              <a:rPr sz="2000" spc="55" dirty="0">
                <a:latin typeface="Times New Roman"/>
                <a:cs typeface="Times New Roman"/>
              </a:rPr>
              <a:t>expenses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spc="85" dirty="0">
                <a:latin typeface="Times New Roman"/>
                <a:cs typeface="Times New Roman"/>
              </a:rPr>
              <a:t>their</a:t>
            </a:r>
            <a:r>
              <a:rPr sz="2000" spc="-260" dirty="0">
                <a:latin typeface="Times New Roman"/>
                <a:cs typeface="Times New Roman"/>
              </a:rPr>
              <a:t> </a:t>
            </a:r>
            <a:r>
              <a:rPr sz="2000" spc="55" dirty="0">
                <a:latin typeface="Times New Roman"/>
                <a:cs typeface="Times New Roman"/>
              </a:rPr>
              <a:t>war  </a:t>
            </a:r>
            <a:r>
              <a:rPr sz="2000" spc="110" dirty="0">
                <a:latin typeface="Times New Roman"/>
                <a:cs typeface="Times New Roman"/>
              </a:rPr>
              <a:t>to </a:t>
            </a:r>
            <a:r>
              <a:rPr sz="2000" spc="80" dirty="0">
                <a:latin typeface="Times New Roman"/>
                <a:cs typeface="Times New Roman"/>
              </a:rPr>
              <a:t>defend </a:t>
            </a:r>
            <a:r>
              <a:rPr sz="2000" spc="114" dirty="0">
                <a:latin typeface="Times New Roman"/>
                <a:cs typeface="Times New Roman"/>
              </a:rPr>
              <a:t>the </a:t>
            </a:r>
            <a:r>
              <a:rPr sz="2000" spc="50" dirty="0">
                <a:latin typeface="Times New Roman"/>
                <a:cs typeface="Times New Roman"/>
              </a:rPr>
              <a:t>colonies </a:t>
            </a:r>
            <a:r>
              <a:rPr sz="2000" spc="30" dirty="0">
                <a:latin typeface="Times New Roman"/>
                <a:cs typeface="Times New Roman"/>
              </a:rPr>
              <a:t>was  </a:t>
            </a:r>
            <a:r>
              <a:rPr sz="2000" spc="90" dirty="0">
                <a:latin typeface="Times New Roman"/>
                <a:cs typeface="Times New Roman"/>
              </a:rPr>
              <a:t>responded </a:t>
            </a:r>
            <a:r>
              <a:rPr sz="2000" spc="110" dirty="0">
                <a:latin typeface="Times New Roman"/>
                <a:cs typeface="Times New Roman"/>
              </a:rPr>
              <a:t>to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horribly.</a:t>
            </a:r>
            <a:endParaRPr sz="2000">
              <a:latin typeface="Times New Roman"/>
              <a:cs typeface="Times New Roman"/>
            </a:endParaRPr>
          </a:p>
          <a:p>
            <a:pPr marL="322580" marR="321945" indent="-265430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Font typeface="Wingdings 2"/>
              <a:buChar char=""/>
              <a:tabLst>
                <a:tab pos="322580" algn="l"/>
              </a:tabLst>
            </a:pPr>
            <a:r>
              <a:rPr sz="2000" spc="-30" dirty="0">
                <a:latin typeface="Times New Roman"/>
                <a:cs typeface="Times New Roman"/>
              </a:rPr>
              <a:t>All </a:t>
            </a:r>
            <a:r>
              <a:rPr sz="2000" spc="25" dirty="0">
                <a:latin typeface="Times New Roman"/>
                <a:cs typeface="Times New Roman"/>
              </a:rPr>
              <a:t>allies </a:t>
            </a:r>
            <a:r>
              <a:rPr sz="2000" spc="114" dirty="0">
                <a:latin typeface="Times New Roman"/>
                <a:cs typeface="Times New Roman"/>
              </a:rPr>
              <a:t>and </a:t>
            </a:r>
            <a:r>
              <a:rPr sz="2000" spc="90" dirty="0">
                <a:latin typeface="Times New Roman"/>
                <a:cs typeface="Times New Roman"/>
              </a:rPr>
              <a:t>those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defending  </a:t>
            </a:r>
            <a:r>
              <a:rPr sz="2000" spc="125" dirty="0">
                <a:latin typeface="Times New Roman"/>
                <a:cs typeface="Times New Roman"/>
              </a:rPr>
              <a:t>the </a:t>
            </a:r>
            <a:r>
              <a:rPr sz="2000" spc="50" dirty="0">
                <a:latin typeface="Times New Roman"/>
                <a:cs typeface="Times New Roman"/>
              </a:rPr>
              <a:t>colonies </a:t>
            </a:r>
            <a:r>
              <a:rPr sz="2000" spc="75" dirty="0">
                <a:latin typeface="Times New Roman"/>
                <a:cs typeface="Times New Roman"/>
              </a:rPr>
              <a:t>are </a:t>
            </a:r>
            <a:r>
              <a:rPr sz="2000" spc="55" dirty="0">
                <a:latin typeface="Times New Roman"/>
                <a:cs typeface="Times New Roman"/>
              </a:rPr>
              <a:t>appalled,  </a:t>
            </a:r>
            <a:r>
              <a:rPr sz="2000" spc="60" dirty="0">
                <a:latin typeface="Times New Roman"/>
                <a:cs typeface="Times New Roman"/>
              </a:rPr>
              <a:t>leading </a:t>
            </a:r>
            <a:r>
              <a:rPr sz="2000" spc="110" dirty="0">
                <a:latin typeface="Times New Roman"/>
                <a:cs typeface="Times New Roman"/>
              </a:rPr>
              <a:t>to </a:t>
            </a:r>
            <a:r>
              <a:rPr sz="2000" spc="65" dirty="0">
                <a:latin typeface="Times New Roman"/>
                <a:cs typeface="Times New Roman"/>
              </a:rPr>
              <a:t>widespread  </a:t>
            </a:r>
            <a:r>
              <a:rPr sz="2000" spc="105" dirty="0">
                <a:latin typeface="Times New Roman"/>
                <a:cs typeface="Times New Roman"/>
              </a:rPr>
              <a:t>resentment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spc="125" dirty="0">
                <a:latin typeface="Times New Roman"/>
                <a:cs typeface="Times New Roman"/>
              </a:rPr>
              <a:t>the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colonies.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3409" y="1068070"/>
            <a:ext cx="7908290" cy="34569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065" marR="5080" indent="-5080" algn="ctr">
              <a:lnSpc>
                <a:spcPct val="92900"/>
              </a:lnSpc>
              <a:spcBef>
                <a:spcPts val="355"/>
              </a:spcBef>
            </a:pPr>
            <a:r>
              <a:rPr sz="3000" spc="105" dirty="0">
                <a:latin typeface="Times New Roman"/>
                <a:cs typeface="Times New Roman"/>
              </a:rPr>
              <a:t>The </a:t>
            </a:r>
            <a:r>
              <a:rPr sz="3000" spc="85" dirty="0">
                <a:latin typeface="Times New Roman"/>
                <a:cs typeface="Times New Roman"/>
              </a:rPr>
              <a:t>Americans </a:t>
            </a:r>
            <a:r>
              <a:rPr sz="3000" spc="90" dirty="0">
                <a:latin typeface="Times New Roman"/>
                <a:cs typeface="Times New Roman"/>
              </a:rPr>
              <a:t>have </a:t>
            </a:r>
            <a:r>
              <a:rPr sz="3000" spc="150" dirty="0">
                <a:latin typeface="Times New Roman"/>
                <a:cs typeface="Times New Roman"/>
              </a:rPr>
              <a:t>tarred </a:t>
            </a:r>
            <a:r>
              <a:rPr sz="3000" spc="175" dirty="0">
                <a:latin typeface="Times New Roman"/>
                <a:cs typeface="Times New Roman"/>
              </a:rPr>
              <a:t>and </a:t>
            </a:r>
            <a:r>
              <a:rPr sz="3000" spc="125" dirty="0">
                <a:latin typeface="Times New Roman"/>
                <a:cs typeface="Times New Roman"/>
              </a:rPr>
              <a:t>feathered </a:t>
            </a:r>
            <a:r>
              <a:rPr sz="3000" spc="100" dirty="0">
                <a:latin typeface="Times New Roman"/>
                <a:cs typeface="Times New Roman"/>
              </a:rPr>
              <a:t>your  </a:t>
            </a:r>
            <a:r>
              <a:rPr sz="3000" spc="80" dirty="0">
                <a:latin typeface="Times New Roman"/>
                <a:cs typeface="Times New Roman"/>
              </a:rPr>
              <a:t>subjects, </a:t>
            </a:r>
            <a:r>
              <a:rPr sz="3000" spc="150" dirty="0">
                <a:latin typeface="Times New Roman"/>
                <a:cs typeface="Times New Roman"/>
              </a:rPr>
              <a:t>plundered </a:t>
            </a:r>
            <a:r>
              <a:rPr sz="3000" spc="100" dirty="0">
                <a:latin typeface="Times New Roman"/>
                <a:cs typeface="Times New Roman"/>
              </a:rPr>
              <a:t>your </a:t>
            </a:r>
            <a:r>
              <a:rPr sz="3000" spc="135" dirty="0">
                <a:latin typeface="Times New Roman"/>
                <a:cs typeface="Times New Roman"/>
              </a:rPr>
              <a:t>merchants, </a:t>
            </a:r>
            <a:r>
              <a:rPr sz="3000" spc="190" dirty="0">
                <a:latin typeface="Times New Roman"/>
                <a:cs typeface="Times New Roman"/>
              </a:rPr>
              <a:t>burnt</a:t>
            </a:r>
            <a:r>
              <a:rPr sz="3000" spc="-490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your  </a:t>
            </a:r>
            <a:r>
              <a:rPr sz="3000" spc="80" dirty="0">
                <a:latin typeface="Times New Roman"/>
                <a:cs typeface="Times New Roman"/>
              </a:rPr>
              <a:t>ships, </a:t>
            </a:r>
            <a:r>
              <a:rPr sz="3000" spc="135" dirty="0">
                <a:latin typeface="Times New Roman"/>
                <a:cs typeface="Times New Roman"/>
              </a:rPr>
              <a:t>denied </a:t>
            </a:r>
            <a:r>
              <a:rPr sz="3000" spc="30" dirty="0">
                <a:latin typeface="Times New Roman"/>
                <a:cs typeface="Times New Roman"/>
              </a:rPr>
              <a:t>all </a:t>
            </a:r>
            <a:r>
              <a:rPr sz="3000" spc="114" dirty="0">
                <a:latin typeface="Times New Roman"/>
                <a:cs typeface="Times New Roman"/>
              </a:rPr>
              <a:t>obedience </a:t>
            </a:r>
            <a:r>
              <a:rPr sz="3000" spc="160" dirty="0">
                <a:latin typeface="Times New Roman"/>
                <a:cs typeface="Times New Roman"/>
              </a:rPr>
              <a:t>to </a:t>
            </a:r>
            <a:r>
              <a:rPr sz="3000" spc="100" dirty="0">
                <a:latin typeface="Times New Roman"/>
                <a:cs typeface="Times New Roman"/>
              </a:rPr>
              <a:t>your </a:t>
            </a:r>
            <a:r>
              <a:rPr sz="3000" spc="40" dirty="0">
                <a:latin typeface="Times New Roman"/>
                <a:cs typeface="Times New Roman"/>
              </a:rPr>
              <a:t>laws </a:t>
            </a:r>
            <a:r>
              <a:rPr sz="3000" spc="175" dirty="0">
                <a:latin typeface="Times New Roman"/>
                <a:cs typeface="Times New Roman"/>
              </a:rPr>
              <a:t>and  </a:t>
            </a:r>
            <a:r>
              <a:rPr sz="3000" spc="105" dirty="0">
                <a:latin typeface="Times New Roman"/>
                <a:cs typeface="Times New Roman"/>
              </a:rPr>
              <a:t>authority; </a:t>
            </a:r>
            <a:r>
              <a:rPr sz="3000" spc="80" dirty="0">
                <a:latin typeface="Times New Roman"/>
                <a:cs typeface="Times New Roman"/>
              </a:rPr>
              <a:t>yet </a:t>
            </a:r>
            <a:r>
              <a:rPr sz="3000" spc="75" dirty="0">
                <a:latin typeface="Times New Roman"/>
                <a:cs typeface="Times New Roman"/>
              </a:rPr>
              <a:t>so </a:t>
            </a:r>
            <a:r>
              <a:rPr sz="3000" spc="135" dirty="0">
                <a:latin typeface="Times New Roman"/>
                <a:cs typeface="Times New Roman"/>
              </a:rPr>
              <a:t>clement </a:t>
            </a:r>
            <a:r>
              <a:rPr sz="3000" spc="175" dirty="0">
                <a:latin typeface="Times New Roman"/>
                <a:cs typeface="Times New Roman"/>
              </a:rPr>
              <a:t>and </a:t>
            </a:r>
            <a:r>
              <a:rPr sz="3000" spc="75" dirty="0">
                <a:latin typeface="Times New Roman"/>
                <a:cs typeface="Times New Roman"/>
              </a:rPr>
              <a:t>so </a:t>
            </a:r>
            <a:r>
              <a:rPr sz="3000" spc="85" dirty="0">
                <a:latin typeface="Times New Roman"/>
                <a:cs typeface="Times New Roman"/>
              </a:rPr>
              <a:t>long  </a:t>
            </a:r>
            <a:r>
              <a:rPr sz="3000" spc="90" dirty="0">
                <a:latin typeface="Times New Roman"/>
                <a:cs typeface="Times New Roman"/>
              </a:rPr>
              <a:t>forbearing </a:t>
            </a:r>
            <a:r>
              <a:rPr sz="3000" spc="125" dirty="0">
                <a:latin typeface="Times New Roman"/>
                <a:cs typeface="Times New Roman"/>
              </a:rPr>
              <a:t>has </a:t>
            </a:r>
            <a:r>
              <a:rPr sz="3000" spc="150" dirty="0">
                <a:latin typeface="Times New Roman"/>
                <a:cs typeface="Times New Roman"/>
              </a:rPr>
              <a:t>our conduct been </a:t>
            </a:r>
            <a:r>
              <a:rPr sz="3000" spc="185" dirty="0">
                <a:latin typeface="Times New Roman"/>
                <a:cs typeface="Times New Roman"/>
              </a:rPr>
              <a:t>that </a:t>
            </a:r>
            <a:r>
              <a:rPr sz="3000" spc="110" dirty="0">
                <a:latin typeface="Times New Roman"/>
                <a:cs typeface="Times New Roman"/>
              </a:rPr>
              <a:t>it </a:t>
            </a:r>
            <a:r>
              <a:rPr sz="3000" spc="25" dirty="0">
                <a:latin typeface="Times New Roman"/>
                <a:cs typeface="Times New Roman"/>
              </a:rPr>
              <a:t>is  </a:t>
            </a:r>
            <a:r>
              <a:rPr sz="3000" spc="160" dirty="0">
                <a:latin typeface="Times New Roman"/>
                <a:cs typeface="Times New Roman"/>
              </a:rPr>
              <a:t>incumbent </a:t>
            </a:r>
            <a:r>
              <a:rPr sz="3000" spc="175" dirty="0">
                <a:latin typeface="Times New Roman"/>
                <a:cs typeface="Times New Roman"/>
              </a:rPr>
              <a:t>on </a:t>
            </a:r>
            <a:r>
              <a:rPr sz="3000" spc="114" dirty="0">
                <a:latin typeface="Times New Roman"/>
                <a:cs typeface="Times New Roman"/>
              </a:rPr>
              <a:t>us </a:t>
            </a:r>
            <a:r>
              <a:rPr sz="3000" spc="125" dirty="0">
                <a:latin typeface="Times New Roman"/>
                <a:cs typeface="Times New Roman"/>
              </a:rPr>
              <a:t>now </a:t>
            </a:r>
            <a:r>
              <a:rPr sz="3000" spc="160" dirty="0">
                <a:latin typeface="Times New Roman"/>
                <a:cs typeface="Times New Roman"/>
              </a:rPr>
              <a:t>to </a:t>
            </a:r>
            <a:r>
              <a:rPr sz="3000" spc="125" dirty="0">
                <a:latin typeface="Times New Roman"/>
                <a:cs typeface="Times New Roman"/>
              </a:rPr>
              <a:t>take </a:t>
            </a:r>
            <a:r>
              <a:rPr sz="3000" spc="100" dirty="0">
                <a:latin typeface="Times New Roman"/>
                <a:cs typeface="Times New Roman"/>
              </a:rPr>
              <a:t>a </a:t>
            </a:r>
            <a:r>
              <a:rPr sz="3000" spc="90" dirty="0">
                <a:latin typeface="Times New Roman"/>
                <a:cs typeface="Times New Roman"/>
              </a:rPr>
              <a:t>different  course.</a:t>
            </a:r>
            <a:r>
              <a:rPr sz="3000" spc="0" dirty="0">
                <a:latin typeface="Times New Roman"/>
                <a:cs typeface="Times New Roman"/>
              </a:rPr>
              <a:t> </a:t>
            </a:r>
            <a:r>
              <a:rPr sz="3000" spc="125" dirty="0">
                <a:latin typeface="Times New Roman"/>
                <a:cs typeface="Times New Roman"/>
              </a:rPr>
              <a:t>Whatever</a:t>
            </a:r>
            <a:r>
              <a:rPr sz="3000" spc="0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may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130" dirty="0">
                <a:latin typeface="Times New Roman"/>
                <a:cs typeface="Times New Roman"/>
              </a:rPr>
              <a:t>be</a:t>
            </a:r>
            <a:r>
              <a:rPr sz="3000" spc="0" dirty="0">
                <a:latin typeface="Times New Roman"/>
                <a:cs typeface="Times New Roman"/>
              </a:rPr>
              <a:t> </a:t>
            </a:r>
            <a:r>
              <a:rPr sz="3000" spc="175" dirty="0">
                <a:latin typeface="Times New Roman"/>
                <a:cs typeface="Times New Roman"/>
              </a:rPr>
              <a:t>the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consequences,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we  </a:t>
            </a:r>
            <a:r>
              <a:rPr sz="3000" spc="175" dirty="0">
                <a:latin typeface="Times New Roman"/>
                <a:cs typeface="Times New Roman"/>
              </a:rPr>
              <a:t>must</a:t>
            </a:r>
            <a:r>
              <a:rPr sz="3000" spc="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risk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something;</a:t>
            </a:r>
            <a:r>
              <a:rPr sz="3000" spc="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if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we</a:t>
            </a:r>
            <a:r>
              <a:rPr sz="3000" spc="0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do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140" dirty="0">
                <a:latin typeface="Times New Roman"/>
                <a:cs typeface="Times New Roman"/>
              </a:rPr>
              <a:t>not,</a:t>
            </a:r>
            <a:r>
              <a:rPr sz="3000" spc="0" dirty="0">
                <a:latin typeface="Times New Roman"/>
                <a:cs typeface="Times New Roman"/>
              </a:rPr>
              <a:t> </a:t>
            </a:r>
            <a:r>
              <a:rPr sz="3000" spc="30" dirty="0">
                <a:latin typeface="Times New Roman"/>
                <a:cs typeface="Times New Roman"/>
              </a:rPr>
              <a:t>all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is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25" dirty="0">
                <a:latin typeface="Times New Roman"/>
                <a:cs typeface="Times New Roman"/>
              </a:rPr>
              <a:t>over"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9100" y="5195570"/>
            <a:ext cx="70618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0" dirty="0">
                <a:latin typeface="Times New Roman"/>
                <a:cs typeface="Times New Roman"/>
              </a:rPr>
              <a:t>-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5" dirty="0">
                <a:latin typeface="Times New Roman"/>
                <a:cs typeface="Times New Roman"/>
              </a:rPr>
              <a:t>Lord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55" dirty="0">
                <a:latin typeface="Times New Roman"/>
                <a:cs typeface="Times New Roman"/>
              </a:rPr>
              <a:t>North,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15" dirty="0">
                <a:latin typeface="Times New Roman"/>
                <a:cs typeface="Times New Roman"/>
              </a:rPr>
              <a:t>Prime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40" dirty="0">
                <a:latin typeface="Times New Roman"/>
                <a:cs typeface="Times New Roman"/>
              </a:rPr>
              <a:t>Minister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35" dirty="0">
                <a:latin typeface="Times New Roman"/>
                <a:cs typeface="Times New Roman"/>
              </a:rPr>
              <a:t>of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England;</a:t>
            </a:r>
            <a:r>
              <a:rPr sz="1800" i="1" spc="-30" dirty="0">
                <a:latin typeface="Times New Roman"/>
                <a:cs typeface="Times New Roman"/>
              </a:rPr>
              <a:t> </a:t>
            </a:r>
            <a:r>
              <a:rPr sz="1800" i="1" spc="90" dirty="0">
                <a:latin typeface="Times New Roman"/>
                <a:cs typeface="Times New Roman"/>
              </a:rPr>
              <a:t>comments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spc="65" dirty="0">
                <a:latin typeface="Times New Roman"/>
                <a:cs typeface="Times New Roman"/>
              </a:rPr>
              <a:t>on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75" dirty="0">
                <a:latin typeface="Times New Roman"/>
                <a:cs typeface="Times New Roman"/>
              </a:rPr>
              <a:t>the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Coercive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75" dirty="0">
                <a:latin typeface="Times New Roman"/>
                <a:cs typeface="Times New Roman"/>
              </a:rPr>
              <a:t>Acts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577850"/>
            <a:ext cx="72853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360" dirty="0">
                <a:solidFill>
                  <a:srgbClr val="03607A"/>
                </a:solidFill>
                <a:latin typeface="Arial"/>
                <a:cs typeface="Arial"/>
              </a:rPr>
              <a:t>The </a:t>
            </a:r>
            <a:r>
              <a:rPr sz="5000" b="0" spc="-110" dirty="0">
                <a:solidFill>
                  <a:srgbClr val="03607A"/>
                </a:solidFill>
                <a:latin typeface="Arial"/>
                <a:cs typeface="Arial"/>
              </a:rPr>
              <a:t>Intolerable </a:t>
            </a:r>
            <a:r>
              <a:rPr sz="5000" b="0" spc="-275" dirty="0">
                <a:solidFill>
                  <a:srgbClr val="03607A"/>
                </a:solidFill>
                <a:latin typeface="Arial"/>
                <a:cs typeface="Arial"/>
              </a:rPr>
              <a:t>Acts </a:t>
            </a:r>
            <a:r>
              <a:rPr sz="5000" b="0" spc="-10" dirty="0">
                <a:solidFill>
                  <a:srgbClr val="03607A"/>
                </a:solidFill>
                <a:latin typeface="Arial"/>
                <a:cs typeface="Arial"/>
              </a:rPr>
              <a:t>of</a:t>
            </a:r>
            <a:r>
              <a:rPr sz="5000" b="0" spc="-34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b="0" spc="-254" dirty="0">
                <a:solidFill>
                  <a:srgbClr val="03607A"/>
                </a:solidFill>
                <a:latin typeface="Arial"/>
                <a:cs typeface="Arial"/>
              </a:rPr>
              <a:t>1774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405890"/>
            <a:ext cx="8063230" cy="5187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marR="217804" indent="-266700">
              <a:lnSpc>
                <a:spcPct val="99900"/>
              </a:lnSpc>
              <a:spcBef>
                <a:spcPts val="10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  <a:tab pos="3239135" algn="l"/>
              </a:tabLst>
            </a:pPr>
            <a:r>
              <a:rPr sz="2600" spc="90" dirty="0">
                <a:latin typeface="Times New Roman"/>
                <a:cs typeface="Times New Roman"/>
              </a:rPr>
              <a:t>The </a:t>
            </a:r>
            <a:r>
              <a:rPr sz="2600" spc="50" dirty="0">
                <a:latin typeface="Times New Roman"/>
                <a:cs typeface="Times New Roman"/>
              </a:rPr>
              <a:t>British </a:t>
            </a:r>
            <a:r>
              <a:rPr sz="2600" spc="100" dirty="0">
                <a:latin typeface="Times New Roman"/>
                <a:cs typeface="Times New Roman"/>
              </a:rPr>
              <a:t>are </a:t>
            </a:r>
            <a:r>
              <a:rPr sz="2600" spc="130" dirty="0">
                <a:latin typeface="Times New Roman"/>
                <a:cs typeface="Times New Roman"/>
              </a:rPr>
              <a:t>determined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105" dirty="0">
                <a:latin typeface="Times New Roman"/>
                <a:cs typeface="Times New Roman"/>
              </a:rPr>
              <a:t>once </a:t>
            </a:r>
            <a:r>
              <a:rPr sz="2600" spc="150" dirty="0">
                <a:latin typeface="Times New Roman"/>
                <a:cs typeface="Times New Roman"/>
              </a:rPr>
              <a:t>and </a:t>
            </a:r>
            <a:r>
              <a:rPr sz="2600" spc="50" dirty="0">
                <a:latin typeface="Times New Roman"/>
                <a:cs typeface="Times New Roman"/>
              </a:rPr>
              <a:t>for </a:t>
            </a:r>
            <a:r>
              <a:rPr sz="2600" spc="25" dirty="0">
                <a:latin typeface="Times New Roman"/>
                <a:cs typeface="Times New Roman"/>
              </a:rPr>
              <a:t>all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150" dirty="0">
                <a:latin typeface="Times New Roman"/>
                <a:cs typeface="Times New Roman"/>
              </a:rPr>
              <a:t>to  </a:t>
            </a:r>
            <a:r>
              <a:rPr sz="2600" spc="85" dirty="0">
                <a:latin typeface="Times New Roman"/>
                <a:cs typeface="Times New Roman"/>
              </a:rPr>
              <a:t>show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Colonists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that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they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are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to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be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loyal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obey  </a:t>
            </a:r>
            <a:r>
              <a:rPr sz="2600" spc="25" dirty="0">
                <a:latin typeface="Times New Roman"/>
                <a:cs typeface="Times New Roman"/>
              </a:rPr>
              <a:t>all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Parliament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laws.	</a:t>
            </a:r>
            <a:r>
              <a:rPr sz="2600" spc="90" dirty="0">
                <a:latin typeface="Times New Roman"/>
                <a:cs typeface="Times New Roman"/>
              </a:rPr>
              <a:t>Otherwise, </a:t>
            </a:r>
            <a:r>
              <a:rPr sz="2600" spc="140" dirty="0">
                <a:latin typeface="Times New Roman"/>
                <a:cs typeface="Times New Roman"/>
              </a:rPr>
              <a:t>to </a:t>
            </a:r>
            <a:r>
              <a:rPr sz="2600" i="1" spc="15" dirty="0">
                <a:latin typeface="Times New Roman"/>
                <a:cs typeface="Times New Roman"/>
              </a:rPr>
              <a:t>coerce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75" dirty="0">
                <a:latin typeface="Times New Roman"/>
                <a:cs typeface="Times New Roman"/>
              </a:rPr>
              <a:t>colonists </a:t>
            </a:r>
            <a:r>
              <a:rPr sz="2600" spc="125" dirty="0">
                <a:latin typeface="Times New Roman"/>
                <a:cs typeface="Times New Roman"/>
              </a:rPr>
              <a:t>into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action.</a:t>
            </a:r>
            <a:endParaRPr sz="26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spcBef>
                <a:spcPts val="69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55" dirty="0">
                <a:latin typeface="Times New Roman"/>
                <a:cs typeface="Times New Roman"/>
              </a:rPr>
              <a:t>They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respond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BTP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with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great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show</a:t>
            </a:r>
            <a:r>
              <a:rPr sz="2600" spc="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force:</a:t>
            </a:r>
            <a:endParaRPr sz="2600">
              <a:latin typeface="Times New Roman"/>
              <a:cs typeface="Times New Roman"/>
            </a:endParaRPr>
          </a:p>
          <a:p>
            <a:pPr marL="645160" lvl="1" indent="-240029">
              <a:lnSpc>
                <a:spcPct val="100000"/>
              </a:lnSpc>
              <a:spcBef>
                <a:spcPts val="7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10" dirty="0">
                <a:latin typeface="Times New Roman"/>
                <a:cs typeface="Times New Roman"/>
              </a:rPr>
              <a:t>Boston’s </a:t>
            </a:r>
            <a:r>
              <a:rPr sz="2400" spc="125" dirty="0">
                <a:latin typeface="Times New Roman"/>
                <a:cs typeface="Times New Roman"/>
              </a:rPr>
              <a:t>port </a:t>
            </a:r>
            <a:r>
              <a:rPr sz="2400" spc="25" dirty="0">
                <a:latin typeface="Times New Roman"/>
                <a:cs typeface="Times New Roman"/>
              </a:rPr>
              <a:t>is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closed.</a:t>
            </a:r>
            <a:endParaRPr sz="2400">
              <a:latin typeface="Times New Roman"/>
              <a:cs typeface="Times New Roman"/>
            </a:endParaRPr>
          </a:p>
          <a:p>
            <a:pPr marL="645160" lvl="1" indent="-240029">
              <a:lnSpc>
                <a:spcPct val="100000"/>
              </a:lnSpc>
              <a:spcBef>
                <a:spcPts val="7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15" dirty="0">
                <a:latin typeface="Times New Roman"/>
                <a:cs typeface="Times New Roman"/>
              </a:rPr>
              <a:t>Severely </a:t>
            </a:r>
            <a:r>
              <a:rPr sz="2400" spc="85" dirty="0">
                <a:latin typeface="Times New Roman"/>
                <a:cs typeface="Times New Roman"/>
              </a:rPr>
              <a:t>limited </a:t>
            </a:r>
            <a:r>
              <a:rPr sz="2400" spc="114" dirty="0">
                <a:latin typeface="Times New Roman"/>
                <a:cs typeface="Times New Roman"/>
              </a:rPr>
              <a:t>town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meetings.</a:t>
            </a:r>
            <a:endParaRPr sz="2400">
              <a:latin typeface="Times New Roman"/>
              <a:cs typeface="Times New Roman"/>
            </a:endParaRPr>
          </a:p>
          <a:p>
            <a:pPr marL="645160" lvl="1" indent="-240029">
              <a:lnSpc>
                <a:spcPct val="100000"/>
              </a:lnSpc>
              <a:spcBef>
                <a:spcPts val="7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40" dirty="0">
                <a:latin typeface="Times New Roman"/>
                <a:cs typeface="Times New Roman"/>
              </a:rPr>
              <a:t>Called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for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all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trials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take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place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Britain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or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Canada.</a:t>
            </a:r>
            <a:endParaRPr sz="2400">
              <a:latin typeface="Times New Roman"/>
              <a:cs typeface="Times New Roman"/>
            </a:endParaRPr>
          </a:p>
          <a:p>
            <a:pPr marL="645160" lvl="1" indent="-240029">
              <a:lnSpc>
                <a:spcPct val="100000"/>
              </a:lnSpc>
              <a:spcBef>
                <a:spcPts val="69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400" spc="75" dirty="0">
                <a:latin typeface="Times New Roman"/>
                <a:cs typeface="Times New Roman"/>
              </a:rPr>
              <a:t>Forced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Colonists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35" dirty="0">
                <a:latin typeface="Times New Roman"/>
                <a:cs typeface="Times New Roman"/>
              </a:rPr>
              <a:t>allow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soldiers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live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their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homes.</a:t>
            </a:r>
            <a:endParaRPr sz="2400">
              <a:latin typeface="Times New Roman"/>
              <a:cs typeface="Times New Roman"/>
            </a:endParaRPr>
          </a:p>
          <a:p>
            <a:pPr marL="279400" marR="309245" indent="-266700">
              <a:lnSpc>
                <a:spcPct val="100000"/>
              </a:lnSpc>
              <a:spcBef>
                <a:spcPts val="70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dirty="0">
                <a:latin typeface="Times New Roman"/>
                <a:cs typeface="Times New Roman"/>
              </a:rPr>
              <a:t>Also </a:t>
            </a:r>
            <a:r>
              <a:rPr sz="2600" spc="50" dirty="0">
                <a:latin typeface="Times New Roman"/>
                <a:cs typeface="Times New Roman"/>
              </a:rPr>
              <a:t>formally </a:t>
            </a:r>
            <a:r>
              <a:rPr sz="2600" spc="80" dirty="0">
                <a:latin typeface="Times New Roman"/>
                <a:cs typeface="Times New Roman"/>
              </a:rPr>
              <a:t>charges </a:t>
            </a:r>
            <a:r>
              <a:rPr sz="2600" spc="50" dirty="0">
                <a:latin typeface="Times New Roman"/>
                <a:cs typeface="Times New Roman"/>
              </a:rPr>
              <a:t>several </a:t>
            </a:r>
            <a:r>
              <a:rPr sz="2600" spc="165" dirty="0">
                <a:latin typeface="Times New Roman"/>
                <a:cs typeface="Times New Roman"/>
              </a:rPr>
              <a:t>men </a:t>
            </a:r>
            <a:r>
              <a:rPr sz="2600" spc="100" dirty="0">
                <a:latin typeface="Times New Roman"/>
                <a:cs typeface="Times New Roman"/>
              </a:rPr>
              <a:t>with</a:t>
            </a:r>
            <a:r>
              <a:rPr sz="2600" spc="-395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“high </a:t>
            </a:r>
            <a:r>
              <a:rPr sz="2600" spc="80" dirty="0">
                <a:latin typeface="Times New Roman"/>
                <a:cs typeface="Times New Roman"/>
              </a:rPr>
              <a:t>crimes  </a:t>
            </a:r>
            <a:r>
              <a:rPr sz="2600" spc="150" dirty="0">
                <a:latin typeface="Times New Roman"/>
                <a:cs typeface="Times New Roman"/>
              </a:rPr>
              <a:t>and </a:t>
            </a:r>
            <a:r>
              <a:rPr sz="2600" spc="75" dirty="0">
                <a:latin typeface="Times New Roman"/>
                <a:cs typeface="Times New Roman"/>
              </a:rPr>
              <a:t>treason”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85" dirty="0">
                <a:latin typeface="Times New Roman"/>
                <a:cs typeface="Times New Roman"/>
              </a:rPr>
              <a:t>including </a:t>
            </a:r>
            <a:r>
              <a:rPr sz="2600" spc="75" dirty="0">
                <a:latin typeface="Times New Roman"/>
                <a:cs typeface="Times New Roman"/>
              </a:rPr>
              <a:t>John </a:t>
            </a:r>
            <a:r>
              <a:rPr sz="2600" spc="90" dirty="0">
                <a:latin typeface="Times New Roman"/>
                <a:cs typeface="Times New Roman"/>
              </a:rPr>
              <a:t>Hancock, </a:t>
            </a:r>
            <a:r>
              <a:rPr sz="2600" spc="75" dirty="0">
                <a:latin typeface="Times New Roman"/>
                <a:cs typeface="Times New Roman"/>
              </a:rPr>
              <a:t>Samuel  </a:t>
            </a:r>
            <a:r>
              <a:rPr sz="2600" spc="60" dirty="0">
                <a:latin typeface="Times New Roman"/>
                <a:cs typeface="Times New Roman"/>
              </a:rPr>
              <a:t>Adams.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484" y="0"/>
                </a:lnTo>
              </a:path>
            </a:pathLst>
          </a:custGeom>
          <a:ln w="3175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444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8890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3334"/>
            <a:ext cx="4084954" cy="0"/>
          </a:xfrm>
          <a:custGeom>
            <a:avLst/>
            <a:gdLst/>
            <a:ahLst/>
            <a:cxnLst/>
            <a:rect l="l" t="t" r="r" b="b"/>
            <a:pathLst>
              <a:path w="4084954">
                <a:moveTo>
                  <a:pt x="0" y="0"/>
                </a:moveTo>
                <a:lnTo>
                  <a:pt x="4084515" y="0"/>
                </a:lnTo>
              </a:path>
            </a:pathLst>
          </a:custGeom>
          <a:ln w="8889">
            <a:solidFill>
              <a:srgbClr val="0079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2859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127" y="0"/>
                </a:lnTo>
              </a:path>
            </a:pathLst>
          </a:custGeom>
          <a:ln w="10160">
            <a:solidFill>
              <a:srgbClr val="00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2384"/>
            <a:ext cx="413385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7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1275"/>
            <a:ext cx="4158615" cy="0"/>
          </a:xfrm>
          <a:custGeom>
            <a:avLst/>
            <a:gdLst/>
            <a:ahLst/>
            <a:cxnLst/>
            <a:rect l="l" t="t" r="r" b="b"/>
            <a:pathLst>
              <a:path w="4158615">
                <a:moveTo>
                  <a:pt x="0" y="0"/>
                </a:moveTo>
                <a:lnTo>
                  <a:pt x="4158318" y="0"/>
                </a:lnTo>
              </a:path>
            </a:pathLst>
          </a:custGeom>
          <a:ln w="8890">
            <a:solidFill>
              <a:srgbClr val="007C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0165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2914" y="0"/>
                </a:lnTo>
              </a:path>
            </a:pathLst>
          </a:custGeom>
          <a:ln w="8889">
            <a:solidFill>
              <a:srgbClr val="007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9055"/>
            <a:ext cx="4207510" cy="0"/>
          </a:xfrm>
          <a:custGeom>
            <a:avLst/>
            <a:gdLst/>
            <a:ahLst/>
            <a:cxnLst/>
            <a:rect l="l" t="t" r="r" b="b"/>
            <a:pathLst>
              <a:path w="4207510">
                <a:moveTo>
                  <a:pt x="0" y="0"/>
                </a:moveTo>
                <a:lnTo>
                  <a:pt x="4207510" y="0"/>
                </a:lnTo>
              </a:path>
            </a:pathLst>
          </a:custGeom>
          <a:ln w="8890">
            <a:solidFill>
              <a:srgbClr val="007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580"/>
            <a:ext cx="4241165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7F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736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28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80B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825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81" y="0"/>
                </a:moveTo>
                <a:lnTo>
                  <a:pt x="0" y="0"/>
                </a:lnTo>
                <a:lnTo>
                  <a:pt x="0" y="8890"/>
                </a:lnTo>
                <a:lnTo>
                  <a:pt x="4299428" y="8890"/>
                </a:lnTo>
                <a:lnTo>
                  <a:pt x="4270181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37128" y="0"/>
                </a:lnTo>
                <a:lnTo>
                  <a:pt x="911307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143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99428" y="0"/>
                </a:moveTo>
                <a:lnTo>
                  <a:pt x="0" y="0"/>
                </a:lnTo>
                <a:lnTo>
                  <a:pt x="0" y="8889"/>
                </a:lnTo>
                <a:lnTo>
                  <a:pt x="4328675" y="8889"/>
                </a:lnTo>
                <a:lnTo>
                  <a:pt x="4299428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13077" y="0"/>
                </a:lnTo>
                <a:lnTo>
                  <a:pt x="9089027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2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0033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28675" y="0"/>
                </a:moveTo>
                <a:lnTo>
                  <a:pt x="0" y="0"/>
                </a:lnTo>
                <a:lnTo>
                  <a:pt x="0" y="8890"/>
                </a:lnTo>
                <a:lnTo>
                  <a:pt x="4357922" y="8890"/>
                </a:lnTo>
                <a:lnTo>
                  <a:pt x="432867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89027" y="0"/>
                </a:lnTo>
                <a:lnTo>
                  <a:pt x="906497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3B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922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76" y="0"/>
                </a:lnTo>
                <a:lnTo>
                  <a:pt x="9037490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4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90" y="0"/>
                </a:lnTo>
                <a:lnTo>
                  <a:pt x="901343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5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282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3" y="0"/>
                </a:moveTo>
                <a:lnTo>
                  <a:pt x="0" y="0"/>
                </a:lnTo>
                <a:lnTo>
                  <a:pt x="0" y="8889"/>
                </a:lnTo>
                <a:lnTo>
                  <a:pt x="4449840" y="8889"/>
                </a:lnTo>
                <a:lnTo>
                  <a:pt x="442059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13439" y="0"/>
                </a:lnTo>
                <a:lnTo>
                  <a:pt x="898938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6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371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49840" y="0"/>
                </a:moveTo>
                <a:lnTo>
                  <a:pt x="0" y="0"/>
                </a:lnTo>
                <a:lnTo>
                  <a:pt x="0" y="8890"/>
                </a:lnTo>
                <a:lnTo>
                  <a:pt x="4479087" y="8890"/>
                </a:lnTo>
                <a:lnTo>
                  <a:pt x="444984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89388" y="0"/>
                </a:lnTo>
                <a:lnTo>
                  <a:pt x="896533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7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460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79087" y="0"/>
                </a:moveTo>
                <a:lnTo>
                  <a:pt x="0" y="0"/>
                </a:lnTo>
                <a:lnTo>
                  <a:pt x="0" y="8890"/>
                </a:lnTo>
                <a:lnTo>
                  <a:pt x="4511292" y="8890"/>
                </a:lnTo>
                <a:lnTo>
                  <a:pt x="4495800" y="5079"/>
                </a:lnTo>
                <a:lnTo>
                  <a:pt x="447908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65338" y="0"/>
                </a:lnTo>
                <a:lnTo>
                  <a:pt x="894128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8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7" y="0"/>
                </a:lnTo>
                <a:lnTo>
                  <a:pt x="8913801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9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651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1" y="0"/>
                </a:lnTo>
                <a:lnTo>
                  <a:pt x="8889750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7398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3" y="0"/>
                </a:moveTo>
                <a:lnTo>
                  <a:pt x="0" y="0"/>
                </a:lnTo>
                <a:lnTo>
                  <a:pt x="0" y="8889"/>
                </a:lnTo>
                <a:lnTo>
                  <a:pt x="4624902" y="8889"/>
                </a:lnTo>
                <a:lnTo>
                  <a:pt x="458875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89750" y="0"/>
                </a:lnTo>
                <a:lnTo>
                  <a:pt x="8865699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828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24902" y="0"/>
                </a:moveTo>
                <a:lnTo>
                  <a:pt x="0" y="0"/>
                </a:lnTo>
                <a:lnTo>
                  <a:pt x="0" y="8890"/>
                </a:lnTo>
                <a:lnTo>
                  <a:pt x="4661051" y="8890"/>
                </a:lnTo>
                <a:lnTo>
                  <a:pt x="462490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65699" y="0"/>
                </a:lnTo>
                <a:lnTo>
                  <a:pt x="884164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917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61051" y="0"/>
                </a:moveTo>
                <a:lnTo>
                  <a:pt x="0" y="0"/>
                </a:lnTo>
                <a:lnTo>
                  <a:pt x="0" y="8889"/>
                </a:lnTo>
                <a:lnTo>
                  <a:pt x="4697200" y="8889"/>
                </a:lnTo>
                <a:lnTo>
                  <a:pt x="466105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41649" y="0"/>
                </a:lnTo>
                <a:lnTo>
                  <a:pt x="881759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D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0066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8" y="0"/>
                </a:lnTo>
                <a:lnTo>
                  <a:pt x="879011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108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12" y="0"/>
                </a:lnTo>
                <a:lnTo>
                  <a:pt x="8766061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197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61" y="0"/>
                </a:moveTo>
                <a:lnTo>
                  <a:pt x="0" y="0"/>
                </a:lnTo>
                <a:lnTo>
                  <a:pt x="0" y="8890"/>
                </a:lnTo>
                <a:lnTo>
                  <a:pt x="4810810" y="8890"/>
                </a:lnTo>
                <a:lnTo>
                  <a:pt x="477466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66061" y="0"/>
                </a:lnTo>
                <a:lnTo>
                  <a:pt x="8759190" y="2540"/>
                </a:lnTo>
                <a:lnTo>
                  <a:pt x="87393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0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2286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10810" y="0"/>
                </a:moveTo>
                <a:lnTo>
                  <a:pt x="0" y="0"/>
                </a:lnTo>
                <a:lnTo>
                  <a:pt x="0" y="8890"/>
                </a:lnTo>
                <a:lnTo>
                  <a:pt x="4846959" y="8890"/>
                </a:lnTo>
                <a:lnTo>
                  <a:pt x="481081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39346" y="0"/>
                </a:lnTo>
                <a:lnTo>
                  <a:pt x="8711565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3749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46959" y="0"/>
                </a:moveTo>
                <a:lnTo>
                  <a:pt x="0" y="0"/>
                </a:lnTo>
                <a:lnTo>
                  <a:pt x="0" y="8889"/>
                </a:lnTo>
                <a:lnTo>
                  <a:pt x="4883107" y="8889"/>
                </a:lnTo>
                <a:lnTo>
                  <a:pt x="484695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11564" y="0"/>
                </a:lnTo>
                <a:lnTo>
                  <a:pt x="8683783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463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683783" y="0"/>
                </a:lnTo>
                <a:lnTo>
                  <a:pt x="865203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565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33" y="0"/>
                </a:lnTo>
                <a:lnTo>
                  <a:pt x="8624252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26542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0"/>
                </a:moveTo>
                <a:lnTo>
                  <a:pt x="0" y="0"/>
                </a:lnTo>
                <a:lnTo>
                  <a:pt x="0" y="8890"/>
                </a:lnTo>
                <a:lnTo>
                  <a:pt x="4996718" y="8890"/>
                </a:lnTo>
                <a:lnTo>
                  <a:pt x="496056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24252" y="0"/>
                </a:lnTo>
                <a:lnTo>
                  <a:pt x="859647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743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96718" y="0"/>
                </a:moveTo>
                <a:lnTo>
                  <a:pt x="0" y="0"/>
                </a:lnTo>
                <a:lnTo>
                  <a:pt x="0" y="8889"/>
                </a:lnTo>
                <a:lnTo>
                  <a:pt x="5032867" y="8889"/>
                </a:lnTo>
                <a:lnTo>
                  <a:pt x="499671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96471" y="0"/>
                </a:lnTo>
                <a:lnTo>
                  <a:pt x="85686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6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832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032867" y="0"/>
                </a:moveTo>
                <a:lnTo>
                  <a:pt x="0" y="0"/>
                </a:lnTo>
                <a:lnTo>
                  <a:pt x="0" y="8890"/>
                </a:lnTo>
                <a:lnTo>
                  <a:pt x="5069015" y="8890"/>
                </a:lnTo>
                <a:lnTo>
                  <a:pt x="503286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68690" y="0"/>
                </a:lnTo>
                <a:lnTo>
                  <a:pt x="854090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9210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8" y="0"/>
                </a:lnTo>
                <a:lnTo>
                  <a:pt x="8509158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9158" y="0"/>
                </a:lnTo>
                <a:lnTo>
                  <a:pt x="8505190" y="1270"/>
                </a:lnTo>
                <a:lnTo>
                  <a:pt x="847851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111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352040" y="0"/>
                </a:moveTo>
                <a:lnTo>
                  <a:pt x="0" y="0"/>
                </a:lnTo>
                <a:lnTo>
                  <a:pt x="0" y="8890"/>
                </a:lnTo>
                <a:lnTo>
                  <a:pt x="2197166" y="8890"/>
                </a:lnTo>
                <a:lnTo>
                  <a:pt x="2352040" y="0"/>
                </a:lnTo>
                <a:close/>
              </a:path>
              <a:path w="9144000" h="8889">
                <a:moveTo>
                  <a:pt x="5146477" y="0"/>
                </a:moveTo>
                <a:lnTo>
                  <a:pt x="2824480" y="0"/>
                </a:lnTo>
                <a:lnTo>
                  <a:pt x="2966061" y="8890"/>
                </a:lnTo>
                <a:lnTo>
                  <a:pt x="5182626" y="8890"/>
                </a:lnTo>
                <a:lnTo>
                  <a:pt x="514647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78519" y="0"/>
                </a:lnTo>
                <a:lnTo>
                  <a:pt x="8447404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200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197166" y="0"/>
                </a:moveTo>
                <a:lnTo>
                  <a:pt x="0" y="0"/>
                </a:lnTo>
                <a:lnTo>
                  <a:pt x="0" y="8889"/>
                </a:lnTo>
                <a:lnTo>
                  <a:pt x="2042293" y="8889"/>
                </a:lnTo>
                <a:lnTo>
                  <a:pt x="2197166" y="0"/>
                </a:lnTo>
                <a:close/>
              </a:path>
              <a:path w="9144000" h="8889">
                <a:moveTo>
                  <a:pt x="5182626" y="0"/>
                </a:moveTo>
                <a:lnTo>
                  <a:pt x="2966061" y="0"/>
                </a:lnTo>
                <a:lnTo>
                  <a:pt x="3107642" y="8889"/>
                </a:lnTo>
                <a:lnTo>
                  <a:pt x="5218774" y="8889"/>
                </a:lnTo>
                <a:lnTo>
                  <a:pt x="5182626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47404" y="0"/>
                </a:lnTo>
                <a:lnTo>
                  <a:pt x="84162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289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042293" y="0"/>
                </a:moveTo>
                <a:lnTo>
                  <a:pt x="0" y="0"/>
                </a:lnTo>
                <a:lnTo>
                  <a:pt x="0" y="10160"/>
                </a:lnTo>
                <a:lnTo>
                  <a:pt x="1905606" y="10160"/>
                </a:lnTo>
                <a:lnTo>
                  <a:pt x="1931670" y="6350"/>
                </a:lnTo>
                <a:lnTo>
                  <a:pt x="2042293" y="0"/>
                </a:lnTo>
                <a:close/>
              </a:path>
              <a:path w="9144000" h="10160">
                <a:moveTo>
                  <a:pt x="5218774" y="0"/>
                </a:moveTo>
                <a:lnTo>
                  <a:pt x="3107642" y="0"/>
                </a:lnTo>
                <a:lnTo>
                  <a:pt x="3269450" y="10160"/>
                </a:lnTo>
                <a:lnTo>
                  <a:pt x="5260087" y="10160"/>
                </a:lnTo>
                <a:lnTo>
                  <a:pt x="5218774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16290" y="0"/>
                </a:lnTo>
                <a:lnTo>
                  <a:pt x="8380729" y="10160"/>
                </a:lnTo>
                <a:lnTo>
                  <a:pt x="9127807" y="10160"/>
                </a:lnTo>
                <a:lnTo>
                  <a:pt x="9144000" y="4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  <a:path w="9102725" h="8889">
                <a:moveTo>
                  <a:pt x="5300834" y="0"/>
                </a:moveTo>
                <a:lnTo>
                  <a:pt x="3393006" y="0"/>
                </a:lnTo>
                <a:lnTo>
                  <a:pt x="3471501" y="8890"/>
                </a:lnTo>
                <a:lnTo>
                  <a:pt x="5345030" y="8890"/>
                </a:lnTo>
                <a:lnTo>
                  <a:pt x="5300834" y="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14" y="0"/>
                </a:lnTo>
                <a:lnTo>
                  <a:pt x="8318499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9E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56870"/>
            <a:ext cx="9077960" cy="8890"/>
          </a:xfrm>
          <a:custGeom>
            <a:avLst/>
            <a:gdLst/>
            <a:ahLst/>
            <a:cxnLst/>
            <a:rect l="l" t="t" r="r" b="b"/>
            <a:pathLst>
              <a:path w="9077960" h="8889">
                <a:moveTo>
                  <a:pt x="1783974" y="0"/>
                </a:moveTo>
                <a:lnTo>
                  <a:pt x="0" y="0"/>
                </a:lnTo>
                <a:lnTo>
                  <a:pt x="0" y="8889"/>
                </a:lnTo>
                <a:lnTo>
                  <a:pt x="1723159" y="8889"/>
                </a:lnTo>
                <a:lnTo>
                  <a:pt x="1783974" y="0"/>
                </a:lnTo>
                <a:close/>
              </a:path>
              <a:path w="9077960" h="8889">
                <a:moveTo>
                  <a:pt x="5345030" y="0"/>
                </a:moveTo>
                <a:lnTo>
                  <a:pt x="3471501" y="0"/>
                </a:lnTo>
                <a:lnTo>
                  <a:pt x="3549995" y="8889"/>
                </a:lnTo>
                <a:lnTo>
                  <a:pt x="5389226" y="8889"/>
                </a:lnTo>
                <a:lnTo>
                  <a:pt x="5345030" y="0"/>
                </a:lnTo>
                <a:close/>
              </a:path>
              <a:path w="9077960" h="8889">
                <a:moveTo>
                  <a:pt x="9077642" y="0"/>
                </a:moveTo>
                <a:lnTo>
                  <a:pt x="8318499" y="0"/>
                </a:lnTo>
                <a:lnTo>
                  <a:pt x="8287384" y="8889"/>
                </a:lnTo>
                <a:lnTo>
                  <a:pt x="9052560" y="8889"/>
                </a:lnTo>
                <a:lnTo>
                  <a:pt x="9077642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65759"/>
            <a:ext cx="9052560" cy="8890"/>
          </a:xfrm>
          <a:custGeom>
            <a:avLst/>
            <a:gdLst/>
            <a:ahLst/>
            <a:cxnLst/>
            <a:rect l="l" t="t" r="r" b="b"/>
            <a:pathLst>
              <a:path w="9052560" h="8889">
                <a:moveTo>
                  <a:pt x="1723159" y="0"/>
                </a:moveTo>
                <a:lnTo>
                  <a:pt x="0" y="0"/>
                </a:lnTo>
                <a:lnTo>
                  <a:pt x="0" y="8889"/>
                </a:lnTo>
                <a:lnTo>
                  <a:pt x="1662343" y="8889"/>
                </a:lnTo>
                <a:lnTo>
                  <a:pt x="1723159" y="0"/>
                </a:lnTo>
                <a:close/>
              </a:path>
              <a:path w="9052560" h="8889">
                <a:moveTo>
                  <a:pt x="5389226" y="0"/>
                </a:moveTo>
                <a:lnTo>
                  <a:pt x="3549995" y="0"/>
                </a:lnTo>
                <a:lnTo>
                  <a:pt x="3628489" y="8889"/>
                </a:lnTo>
                <a:lnTo>
                  <a:pt x="5433422" y="8889"/>
                </a:lnTo>
                <a:lnTo>
                  <a:pt x="5389226" y="0"/>
                </a:lnTo>
                <a:close/>
              </a:path>
              <a:path w="9052560" h="8889">
                <a:moveTo>
                  <a:pt x="9052560" y="0"/>
                </a:moveTo>
                <a:lnTo>
                  <a:pt x="8287384" y="0"/>
                </a:lnTo>
                <a:lnTo>
                  <a:pt x="8256270" y="8889"/>
                </a:lnTo>
                <a:lnTo>
                  <a:pt x="9022334" y="8889"/>
                </a:lnTo>
                <a:lnTo>
                  <a:pt x="9052560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74650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  <a:path w="9022715" h="10160">
                <a:moveTo>
                  <a:pt x="5433422" y="0"/>
                </a:moveTo>
                <a:lnTo>
                  <a:pt x="3628489" y="0"/>
                </a:lnTo>
                <a:lnTo>
                  <a:pt x="3718197" y="10160"/>
                </a:lnTo>
                <a:lnTo>
                  <a:pt x="5483932" y="10160"/>
                </a:lnTo>
                <a:lnTo>
                  <a:pt x="5433422" y="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69" y="0"/>
                </a:lnTo>
                <a:lnTo>
                  <a:pt x="8220709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A1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92839" y="0"/>
                </a:moveTo>
                <a:lnTo>
                  <a:pt x="0" y="0"/>
                </a:lnTo>
                <a:lnTo>
                  <a:pt x="0" y="8889"/>
                </a:lnTo>
                <a:lnTo>
                  <a:pt x="1538565" y="8889"/>
                </a:lnTo>
                <a:lnTo>
                  <a:pt x="1549400" y="6350"/>
                </a:lnTo>
                <a:lnTo>
                  <a:pt x="1592839" y="0"/>
                </a:lnTo>
                <a:close/>
              </a:path>
              <a:path w="8987790" h="8889">
                <a:moveTo>
                  <a:pt x="5483932" y="0"/>
                </a:moveTo>
                <a:lnTo>
                  <a:pt x="3718197" y="0"/>
                </a:lnTo>
                <a:lnTo>
                  <a:pt x="3796691" y="8889"/>
                </a:lnTo>
                <a:lnTo>
                  <a:pt x="5528128" y="8889"/>
                </a:lnTo>
                <a:lnTo>
                  <a:pt x="5483932" y="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709" y="0"/>
                </a:lnTo>
                <a:lnTo>
                  <a:pt x="8182966" y="8889"/>
                </a:lnTo>
                <a:lnTo>
                  <a:pt x="8957564" y="8889"/>
                </a:lnTo>
                <a:lnTo>
                  <a:pt x="898779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93700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  <a:path w="8957945" h="8889">
                <a:moveTo>
                  <a:pt x="5528128" y="0"/>
                </a:moveTo>
                <a:lnTo>
                  <a:pt x="3796691" y="0"/>
                </a:lnTo>
                <a:lnTo>
                  <a:pt x="3875185" y="8889"/>
                </a:lnTo>
                <a:lnTo>
                  <a:pt x="5572324" y="8889"/>
                </a:lnTo>
                <a:lnTo>
                  <a:pt x="5528128" y="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6" y="0"/>
                </a:lnTo>
                <a:lnTo>
                  <a:pt x="8145222" y="8889"/>
                </a:lnTo>
                <a:lnTo>
                  <a:pt x="8927338" y="8889"/>
                </a:lnTo>
                <a:lnTo>
                  <a:pt x="8957564" y="0"/>
                </a:lnTo>
                <a:close/>
              </a:path>
            </a:pathLst>
          </a:custGeom>
          <a:solidFill>
            <a:srgbClr val="00A3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402590"/>
            <a:ext cx="8927465" cy="8890"/>
          </a:xfrm>
          <a:custGeom>
            <a:avLst/>
            <a:gdLst/>
            <a:ahLst/>
            <a:cxnLst/>
            <a:rect l="l" t="t" r="r" b="b"/>
            <a:pathLst>
              <a:path w="8927465" h="8890">
                <a:moveTo>
                  <a:pt x="1500643" y="0"/>
                </a:moveTo>
                <a:lnTo>
                  <a:pt x="0" y="0"/>
                </a:lnTo>
                <a:lnTo>
                  <a:pt x="0" y="8889"/>
                </a:lnTo>
                <a:lnTo>
                  <a:pt x="1462722" y="8889"/>
                </a:lnTo>
                <a:lnTo>
                  <a:pt x="1500643" y="0"/>
                </a:lnTo>
                <a:close/>
              </a:path>
              <a:path w="8927465" h="8890">
                <a:moveTo>
                  <a:pt x="5572324" y="0"/>
                </a:moveTo>
                <a:lnTo>
                  <a:pt x="3875185" y="0"/>
                </a:lnTo>
                <a:lnTo>
                  <a:pt x="3953679" y="8889"/>
                </a:lnTo>
                <a:lnTo>
                  <a:pt x="5616520" y="8889"/>
                </a:lnTo>
                <a:lnTo>
                  <a:pt x="5572324" y="0"/>
                </a:lnTo>
                <a:close/>
              </a:path>
              <a:path w="8927465" h="8890">
                <a:moveTo>
                  <a:pt x="8927338" y="0"/>
                </a:moveTo>
                <a:lnTo>
                  <a:pt x="8145222" y="0"/>
                </a:lnTo>
                <a:lnTo>
                  <a:pt x="8107479" y="8889"/>
                </a:lnTo>
                <a:lnTo>
                  <a:pt x="8897112" y="8889"/>
                </a:lnTo>
                <a:lnTo>
                  <a:pt x="8927338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411480"/>
            <a:ext cx="8897620" cy="8890"/>
          </a:xfrm>
          <a:custGeom>
            <a:avLst/>
            <a:gdLst/>
            <a:ahLst/>
            <a:cxnLst/>
            <a:rect l="l" t="t" r="r" b="b"/>
            <a:pathLst>
              <a:path w="8897620" h="8890">
                <a:moveTo>
                  <a:pt x="1462722" y="0"/>
                </a:moveTo>
                <a:lnTo>
                  <a:pt x="0" y="0"/>
                </a:lnTo>
                <a:lnTo>
                  <a:pt x="0" y="8890"/>
                </a:lnTo>
                <a:lnTo>
                  <a:pt x="1424801" y="8890"/>
                </a:lnTo>
                <a:lnTo>
                  <a:pt x="1462722" y="0"/>
                </a:lnTo>
                <a:close/>
              </a:path>
              <a:path w="8897620" h="8890">
                <a:moveTo>
                  <a:pt x="5616520" y="0"/>
                </a:moveTo>
                <a:lnTo>
                  <a:pt x="3953679" y="0"/>
                </a:lnTo>
                <a:lnTo>
                  <a:pt x="4032173" y="8890"/>
                </a:lnTo>
                <a:lnTo>
                  <a:pt x="5660716" y="8890"/>
                </a:lnTo>
                <a:lnTo>
                  <a:pt x="5616520" y="0"/>
                </a:lnTo>
                <a:close/>
              </a:path>
              <a:path w="8897620" h="8890">
                <a:moveTo>
                  <a:pt x="8897112" y="0"/>
                </a:moveTo>
                <a:lnTo>
                  <a:pt x="8107479" y="0"/>
                </a:lnTo>
                <a:lnTo>
                  <a:pt x="8069735" y="8890"/>
                </a:lnTo>
                <a:lnTo>
                  <a:pt x="8864351" y="8890"/>
                </a:lnTo>
                <a:lnTo>
                  <a:pt x="8879840" y="5080"/>
                </a:lnTo>
                <a:lnTo>
                  <a:pt x="8897112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  <a:path w="8864600" h="10159">
                <a:moveTo>
                  <a:pt x="5660716" y="0"/>
                </a:moveTo>
                <a:lnTo>
                  <a:pt x="4032173" y="0"/>
                </a:lnTo>
                <a:lnTo>
                  <a:pt x="4121881" y="10159"/>
                </a:lnTo>
                <a:lnTo>
                  <a:pt x="5711226" y="10159"/>
                </a:lnTo>
                <a:lnTo>
                  <a:pt x="5660716" y="0"/>
                </a:lnTo>
                <a:close/>
              </a:path>
              <a:path w="8864600" h="10159">
                <a:moveTo>
                  <a:pt x="8864351" y="0"/>
                </a:moveTo>
                <a:lnTo>
                  <a:pt x="8069735" y="0"/>
                </a:lnTo>
                <a:lnTo>
                  <a:pt x="8026600" y="10159"/>
                </a:lnTo>
                <a:lnTo>
                  <a:pt x="8823048" y="10159"/>
                </a:lnTo>
                <a:lnTo>
                  <a:pt x="8864351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430530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  <a:path w="8823325" h="8890">
                <a:moveTo>
                  <a:pt x="5711226" y="0"/>
                </a:moveTo>
                <a:lnTo>
                  <a:pt x="4121881" y="0"/>
                </a:lnTo>
                <a:lnTo>
                  <a:pt x="4200375" y="8890"/>
                </a:lnTo>
                <a:lnTo>
                  <a:pt x="5762485" y="8890"/>
                </a:lnTo>
                <a:lnTo>
                  <a:pt x="5717540" y="1270"/>
                </a:lnTo>
                <a:lnTo>
                  <a:pt x="5711226" y="0"/>
                </a:lnTo>
                <a:close/>
              </a:path>
              <a:path w="8823325" h="8890">
                <a:moveTo>
                  <a:pt x="8823048" y="0"/>
                </a:moveTo>
                <a:lnTo>
                  <a:pt x="8026600" y="0"/>
                </a:lnTo>
                <a:lnTo>
                  <a:pt x="7988857" y="8890"/>
                </a:lnTo>
                <a:lnTo>
                  <a:pt x="8786909" y="8890"/>
                </a:lnTo>
                <a:lnTo>
                  <a:pt x="8823048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439419"/>
            <a:ext cx="8787130" cy="8890"/>
          </a:xfrm>
          <a:custGeom>
            <a:avLst/>
            <a:gdLst/>
            <a:ahLst/>
            <a:cxnLst/>
            <a:rect l="l" t="t" r="r" b="b"/>
            <a:pathLst>
              <a:path w="8787130" h="8890">
                <a:moveTo>
                  <a:pt x="1343540" y="0"/>
                </a:moveTo>
                <a:lnTo>
                  <a:pt x="0" y="0"/>
                </a:lnTo>
                <a:lnTo>
                  <a:pt x="0" y="8889"/>
                </a:lnTo>
                <a:lnTo>
                  <a:pt x="1305619" y="8889"/>
                </a:lnTo>
                <a:lnTo>
                  <a:pt x="1343540" y="0"/>
                </a:lnTo>
                <a:close/>
              </a:path>
              <a:path w="8787130" h="8890">
                <a:moveTo>
                  <a:pt x="5762485" y="0"/>
                </a:moveTo>
                <a:lnTo>
                  <a:pt x="4200375" y="0"/>
                </a:lnTo>
                <a:lnTo>
                  <a:pt x="4278869" y="8889"/>
                </a:lnTo>
                <a:lnTo>
                  <a:pt x="5814921" y="8889"/>
                </a:lnTo>
                <a:lnTo>
                  <a:pt x="5762485" y="0"/>
                </a:lnTo>
                <a:close/>
              </a:path>
              <a:path w="8787130" h="8890">
                <a:moveTo>
                  <a:pt x="8786909" y="0"/>
                </a:moveTo>
                <a:lnTo>
                  <a:pt x="7988857" y="0"/>
                </a:lnTo>
                <a:lnTo>
                  <a:pt x="7951113" y="8889"/>
                </a:lnTo>
                <a:lnTo>
                  <a:pt x="8750769" y="8889"/>
                </a:lnTo>
                <a:lnTo>
                  <a:pt x="8786909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448309"/>
            <a:ext cx="8750935" cy="8890"/>
          </a:xfrm>
          <a:custGeom>
            <a:avLst/>
            <a:gdLst/>
            <a:ahLst/>
            <a:cxnLst/>
            <a:rect l="l" t="t" r="r" b="b"/>
            <a:pathLst>
              <a:path w="8750935" h="8890">
                <a:moveTo>
                  <a:pt x="1305619" y="0"/>
                </a:moveTo>
                <a:lnTo>
                  <a:pt x="0" y="0"/>
                </a:lnTo>
                <a:lnTo>
                  <a:pt x="0" y="8889"/>
                </a:lnTo>
                <a:lnTo>
                  <a:pt x="1267698" y="8889"/>
                </a:lnTo>
                <a:lnTo>
                  <a:pt x="1305619" y="0"/>
                </a:lnTo>
                <a:close/>
              </a:path>
              <a:path w="8750935" h="8890">
                <a:moveTo>
                  <a:pt x="5814921" y="0"/>
                </a:moveTo>
                <a:lnTo>
                  <a:pt x="4278869" y="0"/>
                </a:lnTo>
                <a:lnTo>
                  <a:pt x="4357364" y="8889"/>
                </a:lnTo>
                <a:lnTo>
                  <a:pt x="5867356" y="8889"/>
                </a:lnTo>
                <a:lnTo>
                  <a:pt x="5814921" y="0"/>
                </a:lnTo>
                <a:close/>
              </a:path>
              <a:path w="8750935" h="8890">
                <a:moveTo>
                  <a:pt x="8750769" y="0"/>
                </a:moveTo>
                <a:lnTo>
                  <a:pt x="7951113" y="0"/>
                </a:lnTo>
                <a:lnTo>
                  <a:pt x="7913370" y="8889"/>
                </a:lnTo>
                <a:lnTo>
                  <a:pt x="8714629" y="8889"/>
                </a:lnTo>
                <a:lnTo>
                  <a:pt x="8750769" y="0"/>
                </a:lnTo>
                <a:close/>
              </a:path>
            </a:pathLst>
          </a:custGeom>
          <a:solidFill>
            <a:srgbClr val="00A9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457200"/>
            <a:ext cx="8714740" cy="8890"/>
          </a:xfrm>
          <a:custGeom>
            <a:avLst/>
            <a:gdLst/>
            <a:ahLst/>
            <a:cxnLst/>
            <a:rect l="l" t="t" r="r" b="b"/>
            <a:pathLst>
              <a:path w="8714740" h="8890">
                <a:moveTo>
                  <a:pt x="1267698" y="0"/>
                </a:moveTo>
                <a:lnTo>
                  <a:pt x="0" y="0"/>
                </a:lnTo>
                <a:lnTo>
                  <a:pt x="0" y="8889"/>
                </a:lnTo>
                <a:lnTo>
                  <a:pt x="1229776" y="8889"/>
                </a:lnTo>
                <a:lnTo>
                  <a:pt x="1267698" y="0"/>
                </a:lnTo>
                <a:close/>
              </a:path>
              <a:path w="8714740" h="8890">
                <a:moveTo>
                  <a:pt x="5867356" y="0"/>
                </a:moveTo>
                <a:lnTo>
                  <a:pt x="4357364" y="0"/>
                </a:lnTo>
                <a:lnTo>
                  <a:pt x="4435858" y="8889"/>
                </a:lnTo>
                <a:lnTo>
                  <a:pt x="5919792" y="8889"/>
                </a:lnTo>
                <a:lnTo>
                  <a:pt x="5867356" y="0"/>
                </a:lnTo>
                <a:close/>
              </a:path>
              <a:path w="8714740" h="8890">
                <a:moveTo>
                  <a:pt x="8714629" y="0"/>
                </a:moveTo>
                <a:lnTo>
                  <a:pt x="7913370" y="0"/>
                </a:lnTo>
                <a:lnTo>
                  <a:pt x="7867287" y="8889"/>
                </a:lnTo>
                <a:lnTo>
                  <a:pt x="8678489" y="8889"/>
                </a:lnTo>
                <a:lnTo>
                  <a:pt x="8714629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466090"/>
            <a:ext cx="8678545" cy="10160"/>
          </a:xfrm>
          <a:custGeom>
            <a:avLst/>
            <a:gdLst/>
            <a:ahLst/>
            <a:cxnLst/>
            <a:rect l="l" t="t" r="r" b="b"/>
            <a:pathLst>
              <a:path w="8678545" h="10159">
                <a:moveTo>
                  <a:pt x="1229776" y="0"/>
                </a:moveTo>
                <a:lnTo>
                  <a:pt x="0" y="0"/>
                </a:lnTo>
                <a:lnTo>
                  <a:pt x="0" y="10160"/>
                </a:lnTo>
                <a:lnTo>
                  <a:pt x="1191069" y="10160"/>
                </a:lnTo>
                <a:lnTo>
                  <a:pt x="1202690" y="6350"/>
                </a:lnTo>
                <a:lnTo>
                  <a:pt x="1229776" y="0"/>
                </a:lnTo>
                <a:close/>
              </a:path>
              <a:path w="8678545" h="10159">
                <a:moveTo>
                  <a:pt x="5919792" y="0"/>
                </a:moveTo>
                <a:lnTo>
                  <a:pt x="4435858" y="0"/>
                </a:lnTo>
                <a:lnTo>
                  <a:pt x="4525565" y="10160"/>
                </a:lnTo>
                <a:lnTo>
                  <a:pt x="5979719" y="10160"/>
                </a:lnTo>
                <a:lnTo>
                  <a:pt x="5919792" y="0"/>
                </a:lnTo>
                <a:close/>
              </a:path>
              <a:path w="8678545" h="10159">
                <a:moveTo>
                  <a:pt x="8678489" y="0"/>
                </a:moveTo>
                <a:lnTo>
                  <a:pt x="7867287" y="0"/>
                </a:lnTo>
                <a:lnTo>
                  <a:pt x="7814621" y="10160"/>
                </a:lnTo>
                <a:lnTo>
                  <a:pt x="8636388" y="10160"/>
                </a:lnTo>
                <a:lnTo>
                  <a:pt x="8642350" y="8889"/>
                </a:lnTo>
                <a:lnTo>
                  <a:pt x="8678489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76250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  <a:path w="8636635" h="8890">
                <a:moveTo>
                  <a:pt x="5979719" y="0"/>
                </a:moveTo>
                <a:lnTo>
                  <a:pt x="4525565" y="0"/>
                </a:lnTo>
                <a:lnTo>
                  <a:pt x="4604060" y="8889"/>
                </a:lnTo>
                <a:lnTo>
                  <a:pt x="6032155" y="8889"/>
                </a:lnTo>
                <a:lnTo>
                  <a:pt x="5979719" y="0"/>
                </a:lnTo>
                <a:close/>
              </a:path>
              <a:path w="8636635" h="8890">
                <a:moveTo>
                  <a:pt x="8636388" y="0"/>
                </a:moveTo>
                <a:lnTo>
                  <a:pt x="7814621" y="0"/>
                </a:lnTo>
                <a:lnTo>
                  <a:pt x="7768538" y="8889"/>
                </a:lnTo>
                <a:lnTo>
                  <a:pt x="8594660" y="8889"/>
                </a:lnTo>
                <a:lnTo>
                  <a:pt x="8636388" y="0"/>
                </a:lnTo>
                <a:close/>
              </a:path>
            </a:pathLst>
          </a:custGeom>
          <a:solidFill>
            <a:srgbClr val="00AC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85140"/>
            <a:ext cx="8594725" cy="8890"/>
          </a:xfrm>
          <a:custGeom>
            <a:avLst/>
            <a:gdLst/>
            <a:ahLst/>
            <a:cxnLst/>
            <a:rect l="l" t="t" r="r" b="b"/>
            <a:pathLst>
              <a:path w="8594725" h="8890">
                <a:moveTo>
                  <a:pt x="1163955" y="0"/>
                </a:moveTo>
                <a:lnTo>
                  <a:pt x="0" y="0"/>
                </a:lnTo>
                <a:lnTo>
                  <a:pt x="0" y="8889"/>
                </a:lnTo>
                <a:lnTo>
                  <a:pt x="1136840" y="8889"/>
                </a:lnTo>
                <a:lnTo>
                  <a:pt x="1163955" y="0"/>
                </a:lnTo>
                <a:close/>
              </a:path>
              <a:path w="8594725" h="8890">
                <a:moveTo>
                  <a:pt x="6032155" y="0"/>
                </a:moveTo>
                <a:lnTo>
                  <a:pt x="4604060" y="0"/>
                </a:lnTo>
                <a:lnTo>
                  <a:pt x="4682554" y="8889"/>
                </a:lnTo>
                <a:lnTo>
                  <a:pt x="6084591" y="8889"/>
                </a:lnTo>
                <a:lnTo>
                  <a:pt x="6032155" y="0"/>
                </a:lnTo>
                <a:close/>
              </a:path>
              <a:path w="8594725" h="8890">
                <a:moveTo>
                  <a:pt x="8594660" y="0"/>
                </a:moveTo>
                <a:lnTo>
                  <a:pt x="7768538" y="0"/>
                </a:lnTo>
                <a:lnTo>
                  <a:pt x="7722455" y="8889"/>
                </a:lnTo>
                <a:lnTo>
                  <a:pt x="8552931" y="8889"/>
                </a:lnTo>
                <a:lnTo>
                  <a:pt x="859466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494030"/>
            <a:ext cx="8553450" cy="8890"/>
          </a:xfrm>
          <a:custGeom>
            <a:avLst/>
            <a:gdLst/>
            <a:ahLst/>
            <a:cxnLst/>
            <a:rect l="l" t="t" r="r" b="b"/>
            <a:pathLst>
              <a:path w="8553450" h="8890">
                <a:moveTo>
                  <a:pt x="1136840" y="0"/>
                </a:moveTo>
                <a:lnTo>
                  <a:pt x="0" y="0"/>
                </a:lnTo>
                <a:lnTo>
                  <a:pt x="0" y="8890"/>
                </a:lnTo>
                <a:lnTo>
                  <a:pt x="1109725" y="8890"/>
                </a:lnTo>
                <a:lnTo>
                  <a:pt x="1136840" y="0"/>
                </a:lnTo>
                <a:close/>
              </a:path>
              <a:path w="8553450" h="8890">
                <a:moveTo>
                  <a:pt x="6084591" y="0"/>
                </a:moveTo>
                <a:lnTo>
                  <a:pt x="4682554" y="0"/>
                </a:lnTo>
                <a:lnTo>
                  <a:pt x="4761048" y="8890"/>
                </a:lnTo>
                <a:lnTo>
                  <a:pt x="6137027" y="8890"/>
                </a:lnTo>
                <a:lnTo>
                  <a:pt x="6084591" y="0"/>
                </a:lnTo>
                <a:close/>
              </a:path>
              <a:path w="8553450" h="8890">
                <a:moveTo>
                  <a:pt x="8552931" y="0"/>
                </a:moveTo>
                <a:lnTo>
                  <a:pt x="7722455" y="0"/>
                </a:lnTo>
                <a:lnTo>
                  <a:pt x="7676372" y="8890"/>
                </a:lnTo>
                <a:lnTo>
                  <a:pt x="8511203" y="8890"/>
                </a:lnTo>
                <a:lnTo>
                  <a:pt x="8552931" y="0"/>
                </a:lnTo>
                <a:close/>
              </a:path>
            </a:pathLst>
          </a:custGeom>
          <a:solidFill>
            <a:srgbClr val="00AE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  <a:path w="8511540" h="10159">
                <a:moveTo>
                  <a:pt x="6137027" y="0"/>
                </a:moveTo>
                <a:lnTo>
                  <a:pt x="4761048" y="0"/>
                </a:lnTo>
                <a:lnTo>
                  <a:pt x="4850756" y="10159"/>
                </a:lnTo>
                <a:lnTo>
                  <a:pt x="6212579" y="10159"/>
                </a:lnTo>
                <a:lnTo>
                  <a:pt x="6159500" y="3809"/>
                </a:lnTo>
                <a:lnTo>
                  <a:pt x="6137027" y="0"/>
                </a:lnTo>
                <a:close/>
              </a:path>
              <a:path w="8511540" h="10159">
                <a:moveTo>
                  <a:pt x="8511203" y="0"/>
                </a:moveTo>
                <a:lnTo>
                  <a:pt x="7676372" y="0"/>
                </a:lnTo>
                <a:lnTo>
                  <a:pt x="7623706" y="10159"/>
                </a:lnTo>
                <a:lnTo>
                  <a:pt x="8463513" y="10159"/>
                </a:lnTo>
                <a:lnTo>
                  <a:pt x="8511203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513080"/>
            <a:ext cx="8463915" cy="8890"/>
          </a:xfrm>
          <a:custGeom>
            <a:avLst/>
            <a:gdLst/>
            <a:ahLst/>
            <a:cxnLst/>
            <a:rect l="l" t="t" r="r" b="b"/>
            <a:pathLst>
              <a:path w="846391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  <a:path w="8463915" h="8890">
                <a:moveTo>
                  <a:pt x="6212579" y="0"/>
                </a:moveTo>
                <a:lnTo>
                  <a:pt x="4850756" y="0"/>
                </a:lnTo>
                <a:lnTo>
                  <a:pt x="4929250" y="8890"/>
                </a:lnTo>
                <a:lnTo>
                  <a:pt x="6286890" y="8890"/>
                </a:lnTo>
                <a:lnTo>
                  <a:pt x="6212579" y="0"/>
                </a:lnTo>
                <a:close/>
              </a:path>
              <a:path w="8463915" h="8890">
                <a:moveTo>
                  <a:pt x="8463513" y="0"/>
                </a:moveTo>
                <a:lnTo>
                  <a:pt x="7623706" y="0"/>
                </a:lnTo>
                <a:lnTo>
                  <a:pt x="7590790" y="6350"/>
                </a:lnTo>
                <a:lnTo>
                  <a:pt x="7569568" y="8890"/>
                </a:lnTo>
                <a:lnTo>
                  <a:pt x="8421784" y="8890"/>
                </a:lnTo>
                <a:lnTo>
                  <a:pt x="8463513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  <a:path w="8422005" h="8890">
                <a:moveTo>
                  <a:pt x="6286890" y="0"/>
                </a:moveTo>
                <a:lnTo>
                  <a:pt x="4929250" y="0"/>
                </a:lnTo>
                <a:lnTo>
                  <a:pt x="5007744" y="8889"/>
                </a:lnTo>
                <a:lnTo>
                  <a:pt x="6361202" y="8889"/>
                </a:lnTo>
                <a:lnTo>
                  <a:pt x="6286890" y="0"/>
                </a:lnTo>
                <a:close/>
              </a:path>
              <a:path w="8422005" h="8890">
                <a:moveTo>
                  <a:pt x="8421784" y="0"/>
                </a:moveTo>
                <a:lnTo>
                  <a:pt x="7569568" y="0"/>
                </a:lnTo>
                <a:lnTo>
                  <a:pt x="7495294" y="8889"/>
                </a:lnTo>
                <a:lnTo>
                  <a:pt x="8380056" y="8889"/>
                </a:lnTo>
                <a:lnTo>
                  <a:pt x="8421784" y="0"/>
                </a:lnTo>
                <a:close/>
              </a:path>
            </a:pathLst>
          </a:custGeom>
          <a:solidFill>
            <a:srgbClr val="00B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530859"/>
            <a:ext cx="8380095" cy="8890"/>
          </a:xfrm>
          <a:custGeom>
            <a:avLst/>
            <a:gdLst/>
            <a:ahLst/>
            <a:cxnLst/>
            <a:rect l="l" t="t" r="r" b="b"/>
            <a:pathLst>
              <a:path w="8380095" h="8890">
                <a:moveTo>
                  <a:pt x="1024508" y="0"/>
                </a:moveTo>
                <a:lnTo>
                  <a:pt x="0" y="0"/>
                </a:lnTo>
                <a:lnTo>
                  <a:pt x="0" y="8889"/>
                </a:lnTo>
                <a:lnTo>
                  <a:pt x="997394" y="8889"/>
                </a:lnTo>
                <a:lnTo>
                  <a:pt x="1024508" y="0"/>
                </a:lnTo>
                <a:close/>
              </a:path>
              <a:path w="8380095" h="8890">
                <a:moveTo>
                  <a:pt x="6361202" y="0"/>
                </a:moveTo>
                <a:lnTo>
                  <a:pt x="5007744" y="0"/>
                </a:lnTo>
                <a:lnTo>
                  <a:pt x="5086238" y="8889"/>
                </a:lnTo>
                <a:lnTo>
                  <a:pt x="6435513" y="8889"/>
                </a:lnTo>
                <a:lnTo>
                  <a:pt x="6361202" y="0"/>
                </a:lnTo>
                <a:close/>
              </a:path>
              <a:path w="8380095" h="8890">
                <a:moveTo>
                  <a:pt x="8380056" y="0"/>
                </a:moveTo>
                <a:lnTo>
                  <a:pt x="7495294" y="0"/>
                </a:lnTo>
                <a:lnTo>
                  <a:pt x="7421019" y="8889"/>
                </a:lnTo>
                <a:lnTo>
                  <a:pt x="8335617" y="8889"/>
                </a:lnTo>
                <a:lnTo>
                  <a:pt x="8350250" y="6350"/>
                </a:lnTo>
                <a:lnTo>
                  <a:pt x="838005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539750"/>
            <a:ext cx="8335645" cy="8890"/>
          </a:xfrm>
          <a:custGeom>
            <a:avLst/>
            <a:gdLst/>
            <a:ahLst/>
            <a:cxnLst/>
            <a:rect l="l" t="t" r="r" b="b"/>
            <a:pathLst>
              <a:path w="8335645" h="8890">
                <a:moveTo>
                  <a:pt x="997394" y="0"/>
                </a:moveTo>
                <a:lnTo>
                  <a:pt x="0" y="0"/>
                </a:lnTo>
                <a:lnTo>
                  <a:pt x="0" y="8889"/>
                </a:lnTo>
                <a:lnTo>
                  <a:pt x="970279" y="8889"/>
                </a:lnTo>
                <a:lnTo>
                  <a:pt x="997394" y="0"/>
                </a:lnTo>
                <a:close/>
              </a:path>
              <a:path w="8335645" h="8890">
                <a:moveTo>
                  <a:pt x="6435513" y="0"/>
                </a:moveTo>
                <a:lnTo>
                  <a:pt x="5086238" y="0"/>
                </a:lnTo>
                <a:lnTo>
                  <a:pt x="5164732" y="8889"/>
                </a:lnTo>
                <a:lnTo>
                  <a:pt x="6509824" y="8889"/>
                </a:lnTo>
                <a:lnTo>
                  <a:pt x="6435513" y="0"/>
                </a:lnTo>
                <a:close/>
              </a:path>
              <a:path w="8335645" h="8890">
                <a:moveTo>
                  <a:pt x="8335617" y="0"/>
                </a:moveTo>
                <a:lnTo>
                  <a:pt x="7421019" y="0"/>
                </a:lnTo>
                <a:lnTo>
                  <a:pt x="7346745" y="8889"/>
                </a:lnTo>
                <a:lnTo>
                  <a:pt x="8284403" y="8889"/>
                </a:lnTo>
                <a:lnTo>
                  <a:pt x="833561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548640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  <a:path w="8284845" h="10159">
                <a:moveTo>
                  <a:pt x="6509824" y="0"/>
                </a:moveTo>
                <a:lnTo>
                  <a:pt x="5164732" y="0"/>
                </a:lnTo>
                <a:lnTo>
                  <a:pt x="5254440" y="10160"/>
                </a:lnTo>
                <a:lnTo>
                  <a:pt x="6621610" y="10160"/>
                </a:lnTo>
                <a:lnTo>
                  <a:pt x="6573520" y="7620"/>
                </a:lnTo>
                <a:lnTo>
                  <a:pt x="6509824" y="0"/>
                </a:lnTo>
                <a:close/>
              </a:path>
              <a:path w="8284845" h="10159">
                <a:moveTo>
                  <a:pt x="8284403" y="0"/>
                </a:moveTo>
                <a:lnTo>
                  <a:pt x="7346745" y="0"/>
                </a:lnTo>
                <a:lnTo>
                  <a:pt x="7261859" y="10160"/>
                </a:lnTo>
                <a:lnTo>
                  <a:pt x="8225872" y="10160"/>
                </a:lnTo>
                <a:lnTo>
                  <a:pt x="8284403" y="0"/>
                </a:lnTo>
                <a:close/>
              </a:path>
            </a:pathLst>
          </a:custGeom>
          <a:solidFill>
            <a:srgbClr val="00B4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558800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  <a:path w="8226425" h="8890">
                <a:moveTo>
                  <a:pt x="6621610" y="0"/>
                </a:moveTo>
                <a:lnTo>
                  <a:pt x="5254440" y="0"/>
                </a:lnTo>
                <a:lnTo>
                  <a:pt x="5332934" y="8889"/>
                </a:lnTo>
                <a:lnTo>
                  <a:pt x="6789927" y="8889"/>
                </a:lnTo>
                <a:lnTo>
                  <a:pt x="6621610" y="0"/>
                </a:lnTo>
                <a:close/>
              </a:path>
              <a:path w="8226425" h="8890">
                <a:moveTo>
                  <a:pt x="8225872" y="0"/>
                </a:moveTo>
                <a:lnTo>
                  <a:pt x="7261860" y="0"/>
                </a:lnTo>
                <a:lnTo>
                  <a:pt x="7085427" y="8889"/>
                </a:lnTo>
                <a:lnTo>
                  <a:pt x="8174658" y="8889"/>
                </a:lnTo>
                <a:lnTo>
                  <a:pt x="8225872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B6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76580"/>
            <a:ext cx="8123555" cy="8890"/>
          </a:xfrm>
          <a:custGeom>
            <a:avLst/>
            <a:gdLst/>
            <a:ahLst/>
            <a:cxnLst/>
            <a:rect l="l" t="t" r="r" b="b"/>
            <a:pathLst>
              <a:path w="8123555" h="8890">
                <a:moveTo>
                  <a:pt x="886546" y="0"/>
                </a:moveTo>
                <a:lnTo>
                  <a:pt x="0" y="0"/>
                </a:lnTo>
                <a:lnTo>
                  <a:pt x="0" y="8890"/>
                </a:lnTo>
                <a:lnTo>
                  <a:pt x="864624" y="8890"/>
                </a:lnTo>
                <a:lnTo>
                  <a:pt x="886546" y="0"/>
                </a:lnTo>
                <a:close/>
              </a:path>
              <a:path w="8123555" h="8890">
                <a:moveTo>
                  <a:pt x="8123444" y="0"/>
                </a:moveTo>
                <a:lnTo>
                  <a:pt x="5411429" y="0"/>
                </a:lnTo>
                <a:lnTo>
                  <a:pt x="5489923" y="8890"/>
                </a:lnTo>
                <a:lnTo>
                  <a:pt x="8072230" y="8890"/>
                </a:lnTo>
                <a:lnTo>
                  <a:pt x="812344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585469"/>
            <a:ext cx="8072755" cy="8890"/>
          </a:xfrm>
          <a:custGeom>
            <a:avLst/>
            <a:gdLst/>
            <a:ahLst/>
            <a:cxnLst/>
            <a:rect l="l" t="t" r="r" b="b"/>
            <a:pathLst>
              <a:path w="8072755" h="8890">
                <a:moveTo>
                  <a:pt x="864624" y="0"/>
                </a:moveTo>
                <a:lnTo>
                  <a:pt x="0" y="0"/>
                </a:lnTo>
                <a:lnTo>
                  <a:pt x="0" y="8889"/>
                </a:lnTo>
                <a:lnTo>
                  <a:pt x="842702" y="8889"/>
                </a:lnTo>
                <a:lnTo>
                  <a:pt x="864624" y="0"/>
                </a:lnTo>
                <a:close/>
              </a:path>
              <a:path w="8072755" h="8890">
                <a:moveTo>
                  <a:pt x="8072230" y="0"/>
                </a:moveTo>
                <a:lnTo>
                  <a:pt x="5489923" y="0"/>
                </a:lnTo>
                <a:lnTo>
                  <a:pt x="5568417" y="8889"/>
                </a:lnTo>
                <a:lnTo>
                  <a:pt x="8021016" y="8889"/>
                </a:lnTo>
                <a:lnTo>
                  <a:pt x="8072230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594359"/>
            <a:ext cx="8021320" cy="10160"/>
          </a:xfrm>
          <a:custGeom>
            <a:avLst/>
            <a:gdLst/>
            <a:ahLst/>
            <a:cxnLst/>
            <a:rect l="l" t="t" r="r" b="b"/>
            <a:pathLst>
              <a:path w="8021320" h="10159">
                <a:moveTo>
                  <a:pt x="842702" y="0"/>
                </a:moveTo>
                <a:lnTo>
                  <a:pt x="0" y="0"/>
                </a:lnTo>
                <a:lnTo>
                  <a:pt x="0" y="10160"/>
                </a:lnTo>
                <a:lnTo>
                  <a:pt x="817649" y="10160"/>
                </a:lnTo>
                <a:lnTo>
                  <a:pt x="842702" y="0"/>
                </a:lnTo>
                <a:close/>
              </a:path>
              <a:path w="8021320" h="10159">
                <a:moveTo>
                  <a:pt x="8021016" y="0"/>
                </a:moveTo>
                <a:lnTo>
                  <a:pt x="5568417" y="0"/>
                </a:lnTo>
                <a:lnTo>
                  <a:pt x="5658125" y="10160"/>
                </a:lnTo>
                <a:lnTo>
                  <a:pt x="7944685" y="10160"/>
                </a:lnTo>
                <a:lnTo>
                  <a:pt x="8013700" y="1269"/>
                </a:lnTo>
                <a:lnTo>
                  <a:pt x="8021016" y="0"/>
                </a:lnTo>
                <a:close/>
              </a:path>
            </a:pathLst>
          </a:custGeom>
          <a:solidFill>
            <a:srgbClr val="00B9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49" y="0"/>
                </a:moveTo>
                <a:lnTo>
                  <a:pt x="0" y="0"/>
                </a:lnTo>
                <a:lnTo>
                  <a:pt x="0" y="8889"/>
                </a:lnTo>
                <a:lnTo>
                  <a:pt x="795727" y="8889"/>
                </a:lnTo>
                <a:lnTo>
                  <a:pt x="817649" y="0"/>
                </a:lnTo>
                <a:close/>
              </a:path>
              <a:path w="7945120" h="8890">
                <a:moveTo>
                  <a:pt x="7944685" y="0"/>
                </a:moveTo>
                <a:lnTo>
                  <a:pt x="5658125" y="0"/>
                </a:lnTo>
                <a:lnTo>
                  <a:pt x="5736619" y="8889"/>
                </a:lnTo>
                <a:lnTo>
                  <a:pt x="7875671" y="8889"/>
                </a:lnTo>
                <a:lnTo>
                  <a:pt x="7944685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613409"/>
            <a:ext cx="7875905" cy="8890"/>
          </a:xfrm>
          <a:custGeom>
            <a:avLst/>
            <a:gdLst/>
            <a:ahLst/>
            <a:cxnLst/>
            <a:rect l="l" t="t" r="r" b="b"/>
            <a:pathLst>
              <a:path w="7875905" h="8890">
                <a:moveTo>
                  <a:pt x="795727" y="0"/>
                </a:moveTo>
                <a:lnTo>
                  <a:pt x="0" y="0"/>
                </a:lnTo>
                <a:lnTo>
                  <a:pt x="0" y="8889"/>
                </a:lnTo>
                <a:lnTo>
                  <a:pt x="773805" y="8889"/>
                </a:lnTo>
                <a:lnTo>
                  <a:pt x="795727" y="0"/>
                </a:lnTo>
                <a:close/>
              </a:path>
              <a:path w="7875905" h="8890">
                <a:moveTo>
                  <a:pt x="7875671" y="0"/>
                </a:moveTo>
                <a:lnTo>
                  <a:pt x="5736619" y="0"/>
                </a:lnTo>
                <a:lnTo>
                  <a:pt x="5803900" y="7619"/>
                </a:lnTo>
                <a:lnTo>
                  <a:pt x="5818271" y="8889"/>
                </a:lnTo>
                <a:lnTo>
                  <a:pt x="7806656" y="8889"/>
                </a:lnTo>
                <a:lnTo>
                  <a:pt x="787567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622300"/>
            <a:ext cx="7806690" cy="8890"/>
          </a:xfrm>
          <a:custGeom>
            <a:avLst/>
            <a:gdLst/>
            <a:ahLst/>
            <a:cxnLst/>
            <a:rect l="l" t="t" r="r" b="b"/>
            <a:pathLst>
              <a:path w="7806690" h="8890">
                <a:moveTo>
                  <a:pt x="773805" y="0"/>
                </a:moveTo>
                <a:lnTo>
                  <a:pt x="0" y="0"/>
                </a:lnTo>
                <a:lnTo>
                  <a:pt x="0" y="8889"/>
                </a:lnTo>
                <a:lnTo>
                  <a:pt x="751883" y="8889"/>
                </a:lnTo>
                <a:lnTo>
                  <a:pt x="773805" y="0"/>
                </a:lnTo>
                <a:close/>
              </a:path>
              <a:path w="7806690" h="8890">
                <a:moveTo>
                  <a:pt x="7806656" y="0"/>
                </a:moveTo>
                <a:lnTo>
                  <a:pt x="5818271" y="0"/>
                </a:lnTo>
                <a:lnTo>
                  <a:pt x="5918868" y="8889"/>
                </a:lnTo>
                <a:lnTo>
                  <a:pt x="7737642" y="8889"/>
                </a:lnTo>
                <a:lnTo>
                  <a:pt x="7806656" y="0"/>
                </a:lnTo>
                <a:close/>
              </a:path>
            </a:pathLst>
          </a:custGeom>
          <a:solidFill>
            <a:srgbClr val="00BC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631190"/>
            <a:ext cx="7738109" cy="8890"/>
          </a:xfrm>
          <a:custGeom>
            <a:avLst/>
            <a:gdLst/>
            <a:ahLst/>
            <a:cxnLst/>
            <a:rect l="l" t="t" r="r" b="b"/>
            <a:pathLst>
              <a:path w="7738109" h="8890">
                <a:moveTo>
                  <a:pt x="751883" y="0"/>
                </a:moveTo>
                <a:lnTo>
                  <a:pt x="0" y="0"/>
                </a:lnTo>
                <a:lnTo>
                  <a:pt x="0" y="8889"/>
                </a:lnTo>
                <a:lnTo>
                  <a:pt x="729961" y="8889"/>
                </a:lnTo>
                <a:lnTo>
                  <a:pt x="751883" y="0"/>
                </a:lnTo>
                <a:close/>
              </a:path>
              <a:path w="7738109" h="8890">
                <a:moveTo>
                  <a:pt x="7737642" y="0"/>
                </a:moveTo>
                <a:lnTo>
                  <a:pt x="5918868" y="0"/>
                </a:lnTo>
                <a:lnTo>
                  <a:pt x="6019465" y="8889"/>
                </a:lnTo>
                <a:lnTo>
                  <a:pt x="7668627" y="8889"/>
                </a:lnTo>
                <a:lnTo>
                  <a:pt x="773764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640080"/>
            <a:ext cx="7668895" cy="10160"/>
          </a:xfrm>
          <a:custGeom>
            <a:avLst/>
            <a:gdLst/>
            <a:ahLst/>
            <a:cxnLst/>
            <a:rect l="l" t="t" r="r" b="b"/>
            <a:pathLst>
              <a:path w="7668895" h="10159">
                <a:moveTo>
                  <a:pt x="729961" y="0"/>
                </a:moveTo>
                <a:lnTo>
                  <a:pt x="0" y="0"/>
                </a:lnTo>
                <a:lnTo>
                  <a:pt x="0" y="10160"/>
                </a:lnTo>
                <a:lnTo>
                  <a:pt x="704907" y="10160"/>
                </a:lnTo>
                <a:lnTo>
                  <a:pt x="729961" y="0"/>
                </a:lnTo>
                <a:close/>
              </a:path>
              <a:path w="7668895" h="10159">
                <a:moveTo>
                  <a:pt x="7668627" y="0"/>
                </a:moveTo>
                <a:lnTo>
                  <a:pt x="6019465" y="0"/>
                </a:lnTo>
                <a:lnTo>
                  <a:pt x="6134434" y="10160"/>
                </a:lnTo>
                <a:lnTo>
                  <a:pt x="7564966" y="10160"/>
                </a:lnTo>
                <a:lnTo>
                  <a:pt x="7639050" y="3810"/>
                </a:lnTo>
                <a:lnTo>
                  <a:pt x="7668627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650240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7" y="0"/>
                </a:moveTo>
                <a:lnTo>
                  <a:pt x="0" y="0"/>
                </a:lnTo>
                <a:lnTo>
                  <a:pt x="0" y="8889"/>
                </a:lnTo>
                <a:lnTo>
                  <a:pt x="682985" y="8889"/>
                </a:lnTo>
                <a:lnTo>
                  <a:pt x="704907" y="0"/>
                </a:lnTo>
                <a:close/>
              </a:path>
              <a:path w="7565390" h="8890">
                <a:moveTo>
                  <a:pt x="7564966" y="0"/>
                </a:moveTo>
                <a:lnTo>
                  <a:pt x="6134434" y="0"/>
                </a:lnTo>
                <a:lnTo>
                  <a:pt x="6235031" y="8889"/>
                </a:lnTo>
                <a:lnTo>
                  <a:pt x="7461250" y="8889"/>
                </a:lnTo>
                <a:lnTo>
                  <a:pt x="7564966" y="0"/>
                </a:lnTo>
                <a:close/>
              </a:path>
            </a:pathLst>
          </a:custGeom>
          <a:solidFill>
            <a:srgbClr val="00BF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59130"/>
            <a:ext cx="7461250" cy="8890"/>
          </a:xfrm>
          <a:custGeom>
            <a:avLst/>
            <a:gdLst/>
            <a:ahLst/>
            <a:cxnLst/>
            <a:rect l="l" t="t" r="r" b="b"/>
            <a:pathLst>
              <a:path w="7461250" h="8890">
                <a:moveTo>
                  <a:pt x="682985" y="0"/>
                </a:moveTo>
                <a:lnTo>
                  <a:pt x="0" y="0"/>
                </a:lnTo>
                <a:lnTo>
                  <a:pt x="0" y="8890"/>
                </a:lnTo>
                <a:lnTo>
                  <a:pt x="661063" y="8890"/>
                </a:lnTo>
                <a:lnTo>
                  <a:pt x="682985" y="0"/>
                </a:lnTo>
                <a:close/>
              </a:path>
              <a:path w="7461250" h="8890">
                <a:moveTo>
                  <a:pt x="7461250" y="0"/>
                </a:moveTo>
                <a:lnTo>
                  <a:pt x="6235031" y="0"/>
                </a:lnTo>
                <a:lnTo>
                  <a:pt x="6335628" y="8890"/>
                </a:lnTo>
                <a:lnTo>
                  <a:pt x="7357533" y="889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68019"/>
            <a:ext cx="7357745" cy="8890"/>
          </a:xfrm>
          <a:custGeom>
            <a:avLst/>
            <a:gdLst/>
            <a:ahLst/>
            <a:cxnLst/>
            <a:rect l="l" t="t" r="r" b="b"/>
            <a:pathLst>
              <a:path w="7357745" h="8890">
                <a:moveTo>
                  <a:pt x="661063" y="0"/>
                </a:moveTo>
                <a:lnTo>
                  <a:pt x="0" y="0"/>
                </a:lnTo>
                <a:lnTo>
                  <a:pt x="0" y="8889"/>
                </a:lnTo>
                <a:lnTo>
                  <a:pt x="639141" y="8889"/>
                </a:lnTo>
                <a:lnTo>
                  <a:pt x="661063" y="0"/>
                </a:lnTo>
                <a:close/>
              </a:path>
              <a:path w="7357745" h="8890">
                <a:moveTo>
                  <a:pt x="7357533" y="0"/>
                </a:moveTo>
                <a:lnTo>
                  <a:pt x="6335628" y="0"/>
                </a:lnTo>
                <a:lnTo>
                  <a:pt x="6350000" y="1269"/>
                </a:lnTo>
                <a:lnTo>
                  <a:pt x="6526212" y="8889"/>
                </a:lnTo>
                <a:lnTo>
                  <a:pt x="7253816" y="8889"/>
                </a:lnTo>
                <a:lnTo>
                  <a:pt x="7357533" y="0"/>
                </a:lnTo>
                <a:close/>
              </a:path>
            </a:pathLst>
          </a:custGeom>
          <a:solidFill>
            <a:srgbClr val="00C1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676909"/>
            <a:ext cx="7254240" cy="10160"/>
          </a:xfrm>
          <a:custGeom>
            <a:avLst/>
            <a:gdLst/>
            <a:ahLst/>
            <a:cxnLst/>
            <a:rect l="l" t="t" r="r" b="b"/>
            <a:pathLst>
              <a:path w="7254240" h="10159">
                <a:moveTo>
                  <a:pt x="639141" y="0"/>
                </a:moveTo>
                <a:lnTo>
                  <a:pt x="0" y="0"/>
                </a:lnTo>
                <a:lnTo>
                  <a:pt x="0" y="10160"/>
                </a:lnTo>
                <a:lnTo>
                  <a:pt x="614666" y="10160"/>
                </a:lnTo>
                <a:lnTo>
                  <a:pt x="617220" y="8889"/>
                </a:lnTo>
                <a:lnTo>
                  <a:pt x="639141" y="0"/>
                </a:lnTo>
                <a:close/>
              </a:path>
              <a:path w="7254240" h="10159">
                <a:moveTo>
                  <a:pt x="7253816" y="0"/>
                </a:moveTo>
                <a:lnTo>
                  <a:pt x="6526212" y="0"/>
                </a:lnTo>
                <a:lnTo>
                  <a:pt x="6761162" y="10160"/>
                </a:lnTo>
                <a:lnTo>
                  <a:pt x="6913033" y="10160"/>
                </a:lnTo>
                <a:lnTo>
                  <a:pt x="7239000" y="1269"/>
                </a:lnTo>
                <a:lnTo>
                  <a:pt x="7253816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66" y="0"/>
                </a:moveTo>
                <a:lnTo>
                  <a:pt x="0" y="0"/>
                </a:lnTo>
                <a:lnTo>
                  <a:pt x="0" y="8889"/>
                </a:lnTo>
                <a:lnTo>
                  <a:pt x="596793" y="8889"/>
                </a:lnTo>
                <a:lnTo>
                  <a:pt x="614666" y="0"/>
                </a:lnTo>
                <a:close/>
              </a:path>
              <a:path w="6913245" h="8890">
                <a:moveTo>
                  <a:pt x="6913033" y="0"/>
                </a:moveTo>
                <a:lnTo>
                  <a:pt x="6761162" y="0"/>
                </a:lnTo>
                <a:lnTo>
                  <a:pt x="6819900" y="2539"/>
                </a:lnTo>
                <a:lnTo>
                  <a:pt x="6913033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700405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C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709294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8889">
            <a:solidFill>
              <a:srgbClr val="00C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71818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888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72770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C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73723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74612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755015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8889">
            <a:solidFill>
              <a:srgbClr val="00CA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763905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8889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773430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782955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7918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800734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8889">
            <a:solidFill>
              <a:srgbClr val="00C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809625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03" y="0"/>
                </a:lnTo>
              </a:path>
            </a:pathLst>
          </a:custGeom>
          <a:ln w="8890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81915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828675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D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837564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846455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8889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855344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8889">
            <a:solidFill>
              <a:srgbClr val="00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86486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8743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403320" y="1905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3809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14231" y="10160"/>
            <a:ext cx="4730115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2700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50599" y="23495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90604" y="36830"/>
            <a:ext cx="4653915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2700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26972" y="49530"/>
            <a:ext cx="4617085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2700">
            <a:solidFill>
              <a:srgbClr val="00A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66592" y="62230"/>
            <a:ext cx="4577715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2700">
            <a:solidFill>
              <a:srgbClr val="00AB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608379" y="74930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270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50166" y="88264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A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96132" y="101600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2700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737919" y="114300"/>
            <a:ext cx="4406265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2700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79706" y="127000"/>
            <a:ext cx="4364355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2700">
            <a:solidFill>
              <a:srgbClr val="00A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23542" y="13970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2700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69425" y="153035"/>
            <a:ext cx="427482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A8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19898" y="166370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2700">
            <a:solidFill>
              <a:srgbClr val="00A8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65781" y="179070"/>
            <a:ext cx="4178300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270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011665" y="191770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2700">
            <a:solidFill>
              <a:srgbClr val="00A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57549" y="204470"/>
            <a:ext cx="4060190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270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103433" y="217804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53905" y="231140"/>
            <a:ext cx="3869690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2700">
            <a:solidFill>
              <a:srgbClr val="00A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99789" y="243840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270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245673" y="256540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2700">
            <a:solidFill>
              <a:srgbClr val="00A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91557" y="269240"/>
            <a:ext cx="3598545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2700">
            <a:solidFill>
              <a:srgbClr val="00A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37441" y="282575"/>
            <a:ext cx="3507740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87913" y="29590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2700">
            <a:solidFill>
              <a:srgbClr val="00A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33797" y="308609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270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79681" y="32130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270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528837" y="334009"/>
            <a:ext cx="3133090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2700">
            <a:solidFill>
              <a:srgbClr val="00A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85629" y="347345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48101" y="360679"/>
            <a:ext cx="2920365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2700">
            <a:solidFill>
              <a:srgbClr val="0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04893" y="373379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2700">
            <a:solidFill>
              <a:srgbClr val="00A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61685" y="386079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2700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18478" y="398779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2700">
            <a:solidFill>
              <a:srgbClr val="00A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75270" y="41211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37741" y="425450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270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94534" y="438150"/>
            <a:ext cx="2301875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2700">
            <a:solidFill>
              <a:srgbClr val="00A0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51326" y="450850"/>
            <a:ext cx="2200275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270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08118" y="463550"/>
            <a:ext cx="2085975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2700">
            <a:solidFill>
              <a:srgbClr val="009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64910" y="476884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3970">
            <a:solidFill>
              <a:srgbClr val="009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27382" y="490219"/>
            <a:ext cx="1845945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270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84174" y="502919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270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49248" y="515619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270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26744" y="528955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511990" y="542290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2700">
            <a:solidFill>
              <a:srgbClr val="009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89485" y="554990"/>
            <a:ext cx="1138555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270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666981" y="567690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2700">
            <a:solidFill>
              <a:srgbClr val="009C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780530" y="58039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009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918113" y="59309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847" y="0"/>
                </a:lnTo>
              </a:path>
            </a:pathLst>
          </a:custGeom>
          <a:ln w="1270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810" y="203200"/>
            <a:ext cx="9136380" cy="642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0" y="247650"/>
            <a:ext cx="9144000" cy="557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274320"/>
            <a:ext cx="9144000" cy="6583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3704590" y="0"/>
            <a:ext cx="1960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0000"/>
                </a:solidFill>
                <a:latin typeface="Arial"/>
                <a:cs typeface="Arial"/>
              </a:rPr>
              <a:t>Intolerable</a:t>
            </a:r>
            <a:r>
              <a:rPr sz="1800" b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990000"/>
                </a:solidFill>
                <a:latin typeface="Arial"/>
                <a:cs typeface="Arial"/>
              </a:rPr>
              <a:t>Acts…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717290" y="257809"/>
            <a:ext cx="1936750" cy="0"/>
          </a:xfrm>
          <a:custGeom>
            <a:avLst/>
            <a:gdLst/>
            <a:ahLst/>
            <a:cxnLst/>
            <a:rect l="l" t="t" r="r" b="b"/>
            <a:pathLst>
              <a:path w="1936750">
                <a:moveTo>
                  <a:pt x="0" y="0"/>
                </a:moveTo>
                <a:lnTo>
                  <a:pt x="1936750" y="0"/>
                </a:lnTo>
              </a:path>
            </a:pathLst>
          </a:custGeom>
          <a:ln w="127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2579"/>
            <a:ext cx="5195570" cy="6535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292100"/>
            <a:ext cx="677862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185" dirty="0">
                <a:solidFill>
                  <a:srgbClr val="000000"/>
                </a:solidFill>
                <a:latin typeface="Arial"/>
                <a:cs typeface="Arial"/>
              </a:rPr>
              <a:t>First </a:t>
            </a:r>
            <a:r>
              <a:rPr sz="5000" b="0" spc="-150" dirty="0">
                <a:solidFill>
                  <a:srgbClr val="000000"/>
                </a:solidFill>
                <a:latin typeface="Arial"/>
                <a:cs typeface="Arial"/>
              </a:rPr>
              <a:t>Continental</a:t>
            </a:r>
            <a:r>
              <a:rPr sz="5000" b="0" spc="-3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000" b="0" spc="-380" dirty="0">
                <a:solidFill>
                  <a:srgbClr val="000000"/>
                </a:solidFill>
                <a:latin typeface="Arial"/>
                <a:cs typeface="Arial"/>
              </a:rPr>
              <a:t>Congress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6670" y="1329690"/>
            <a:ext cx="3800475" cy="496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5080" indent="-26543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000" spc="75" dirty="0">
                <a:latin typeface="Times New Roman"/>
                <a:cs typeface="Times New Roman"/>
              </a:rPr>
              <a:t>The </a:t>
            </a:r>
            <a:r>
              <a:rPr sz="2000" spc="85" dirty="0">
                <a:latin typeface="Times New Roman"/>
                <a:cs typeface="Times New Roman"/>
              </a:rPr>
              <a:t>foundation </a:t>
            </a:r>
            <a:r>
              <a:rPr sz="2000" spc="35" dirty="0">
                <a:latin typeface="Times New Roman"/>
                <a:cs typeface="Times New Roman"/>
              </a:rPr>
              <a:t>for </a:t>
            </a:r>
            <a:r>
              <a:rPr sz="2000" spc="80" dirty="0">
                <a:latin typeface="Times New Roman"/>
                <a:cs typeface="Times New Roman"/>
              </a:rPr>
              <a:t>this </a:t>
            </a:r>
            <a:r>
              <a:rPr sz="2000" spc="30" dirty="0">
                <a:latin typeface="Times New Roman"/>
                <a:cs typeface="Times New Roman"/>
              </a:rPr>
              <a:t>was</a:t>
            </a:r>
            <a:r>
              <a:rPr sz="2000" spc="-330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laid  </a:t>
            </a:r>
            <a:r>
              <a:rPr sz="2000" spc="90" dirty="0">
                <a:latin typeface="Times New Roman"/>
                <a:cs typeface="Times New Roman"/>
              </a:rPr>
              <a:t>down </a:t>
            </a:r>
            <a:r>
              <a:rPr sz="2000" spc="75" dirty="0">
                <a:latin typeface="Times New Roman"/>
                <a:cs typeface="Times New Roman"/>
              </a:rPr>
              <a:t>with </a:t>
            </a:r>
            <a:r>
              <a:rPr sz="2000" spc="114" dirty="0">
                <a:latin typeface="Times New Roman"/>
                <a:cs typeface="Times New Roman"/>
              </a:rPr>
              <a:t>the </a:t>
            </a:r>
            <a:r>
              <a:rPr sz="2000" spc="85" dirty="0">
                <a:latin typeface="Times New Roman"/>
                <a:cs typeface="Times New Roman"/>
              </a:rPr>
              <a:t>Committee </a:t>
            </a:r>
            <a:r>
              <a:rPr sz="2000" spc="5" dirty="0">
                <a:latin typeface="Times New Roman"/>
                <a:cs typeface="Times New Roman"/>
              </a:rPr>
              <a:t>of  </a:t>
            </a:r>
            <a:r>
              <a:rPr sz="2000" spc="75" dirty="0">
                <a:latin typeface="Times New Roman"/>
                <a:cs typeface="Times New Roman"/>
              </a:rPr>
              <a:t>Correspondence.</a:t>
            </a:r>
            <a:endParaRPr sz="2000">
              <a:latin typeface="Times New Roman"/>
              <a:cs typeface="Times New Roman"/>
            </a:endParaRPr>
          </a:p>
          <a:p>
            <a:pPr marL="645160" marR="412750" lvl="1" indent="-241300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1800" spc="30" dirty="0">
                <a:latin typeface="Times New Roman"/>
                <a:cs typeface="Times New Roman"/>
              </a:rPr>
              <a:t>Sons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spc="25" dirty="0">
                <a:latin typeface="Times New Roman"/>
                <a:cs typeface="Times New Roman"/>
              </a:rPr>
              <a:t>Liberty </a:t>
            </a:r>
            <a:r>
              <a:rPr sz="1800" spc="100" dirty="0">
                <a:latin typeface="Times New Roman"/>
                <a:cs typeface="Times New Roman"/>
              </a:rPr>
              <a:t>had </a:t>
            </a:r>
            <a:r>
              <a:rPr sz="1800" spc="65" dirty="0">
                <a:latin typeface="Times New Roman"/>
                <a:cs typeface="Times New Roman"/>
              </a:rPr>
              <a:t>set </a:t>
            </a:r>
            <a:r>
              <a:rPr sz="1800" spc="110" dirty="0">
                <a:latin typeface="Times New Roman"/>
                <a:cs typeface="Times New Roman"/>
              </a:rPr>
              <a:t>up</a:t>
            </a:r>
            <a:r>
              <a:rPr sz="1800" spc="-28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a  </a:t>
            </a:r>
            <a:r>
              <a:rPr sz="1800" spc="80" dirty="0">
                <a:latin typeface="Times New Roman"/>
                <a:cs typeface="Times New Roman"/>
              </a:rPr>
              <a:t>committee </a:t>
            </a:r>
            <a:r>
              <a:rPr sz="1800" spc="65" dirty="0">
                <a:latin typeface="Times New Roman"/>
                <a:cs typeface="Times New Roman"/>
              </a:rPr>
              <a:t>in each </a:t>
            </a:r>
            <a:r>
              <a:rPr sz="1800" spc="35" dirty="0">
                <a:latin typeface="Times New Roman"/>
                <a:cs typeface="Times New Roman"/>
              </a:rPr>
              <a:t>colony,  </a:t>
            </a:r>
            <a:r>
              <a:rPr sz="1800" spc="90" dirty="0">
                <a:latin typeface="Times New Roman"/>
                <a:cs typeface="Times New Roman"/>
              </a:rPr>
              <a:t>made </a:t>
            </a:r>
            <a:r>
              <a:rPr sz="1800" spc="100" dirty="0">
                <a:latin typeface="Times New Roman"/>
                <a:cs typeface="Times New Roman"/>
              </a:rPr>
              <a:t>up </a:t>
            </a:r>
            <a:r>
              <a:rPr sz="1800" spc="5" dirty="0">
                <a:latin typeface="Times New Roman"/>
                <a:cs typeface="Times New Roman"/>
              </a:rPr>
              <a:t>of </a:t>
            </a:r>
            <a:r>
              <a:rPr sz="1800" spc="35" dirty="0">
                <a:latin typeface="Times New Roman"/>
                <a:cs typeface="Times New Roman"/>
              </a:rPr>
              <a:t>Anti-British  </a:t>
            </a:r>
            <a:r>
              <a:rPr sz="1800" spc="50" dirty="0">
                <a:latin typeface="Times New Roman"/>
                <a:cs typeface="Times New Roman"/>
              </a:rPr>
              <a:t>leaders.</a:t>
            </a:r>
            <a:endParaRPr sz="1800">
              <a:latin typeface="Times New Roman"/>
              <a:cs typeface="Times New Roman"/>
            </a:endParaRPr>
          </a:p>
          <a:p>
            <a:pPr marL="278130" marR="156845" indent="-265430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000" spc="55" dirty="0">
                <a:latin typeface="Times New Roman"/>
                <a:cs typeface="Times New Roman"/>
              </a:rPr>
              <a:t>Paul </a:t>
            </a:r>
            <a:r>
              <a:rPr sz="2000" spc="-5" dirty="0">
                <a:latin typeface="Times New Roman"/>
                <a:cs typeface="Times New Roman"/>
              </a:rPr>
              <a:t>Revere’s </a:t>
            </a:r>
            <a:r>
              <a:rPr sz="2000" spc="40" dirty="0">
                <a:latin typeface="Times New Roman"/>
                <a:cs typeface="Times New Roman"/>
              </a:rPr>
              <a:t>first </a:t>
            </a:r>
            <a:r>
              <a:rPr sz="2000" spc="75" dirty="0">
                <a:latin typeface="Times New Roman"/>
                <a:cs typeface="Times New Roman"/>
              </a:rPr>
              <a:t>ride </a:t>
            </a:r>
            <a:r>
              <a:rPr sz="2000" spc="30" dirty="0">
                <a:latin typeface="Times New Roman"/>
                <a:cs typeface="Times New Roman"/>
              </a:rPr>
              <a:t>was  </a:t>
            </a:r>
            <a:r>
              <a:rPr sz="2000" spc="105" dirty="0">
                <a:latin typeface="Times New Roman"/>
                <a:cs typeface="Times New Roman"/>
              </a:rPr>
              <a:t>through </a:t>
            </a:r>
            <a:r>
              <a:rPr sz="2000" spc="114" dirty="0">
                <a:latin typeface="Times New Roman"/>
                <a:cs typeface="Times New Roman"/>
              </a:rPr>
              <a:t>the </a:t>
            </a:r>
            <a:r>
              <a:rPr sz="2000" spc="50" dirty="0">
                <a:latin typeface="Times New Roman"/>
                <a:cs typeface="Times New Roman"/>
              </a:rPr>
              <a:t>colonies </a:t>
            </a:r>
            <a:r>
              <a:rPr sz="2000" spc="110" dirty="0">
                <a:latin typeface="Times New Roman"/>
                <a:cs typeface="Times New Roman"/>
              </a:rPr>
              <a:t>to  </a:t>
            </a:r>
            <a:r>
              <a:rPr sz="2000" spc="50" dirty="0">
                <a:latin typeface="Times New Roman"/>
                <a:cs typeface="Times New Roman"/>
              </a:rPr>
              <a:t>personally invite everyone </a:t>
            </a:r>
            <a:r>
              <a:rPr sz="2000" spc="110" dirty="0">
                <a:latin typeface="Times New Roman"/>
                <a:cs typeface="Times New Roman"/>
              </a:rPr>
              <a:t>to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65" dirty="0">
                <a:latin typeface="Times New Roman"/>
                <a:cs typeface="Times New Roman"/>
              </a:rPr>
              <a:t>a  </a:t>
            </a:r>
            <a:r>
              <a:rPr sz="2000" spc="85" dirty="0">
                <a:latin typeface="Times New Roman"/>
                <a:cs typeface="Times New Roman"/>
              </a:rPr>
              <a:t>meeting </a:t>
            </a:r>
            <a:r>
              <a:rPr sz="2000" spc="110" dirty="0">
                <a:latin typeface="Times New Roman"/>
                <a:cs typeface="Times New Roman"/>
              </a:rPr>
              <a:t>to </a:t>
            </a:r>
            <a:r>
              <a:rPr sz="2000" spc="80" dirty="0">
                <a:latin typeface="Times New Roman"/>
                <a:cs typeface="Times New Roman"/>
              </a:rPr>
              <a:t>plan </a:t>
            </a:r>
            <a:r>
              <a:rPr sz="2000" spc="65" dirty="0">
                <a:latin typeface="Times New Roman"/>
                <a:cs typeface="Times New Roman"/>
              </a:rPr>
              <a:t>a </a:t>
            </a:r>
            <a:r>
              <a:rPr sz="2000" spc="60" dirty="0">
                <a:latin typeface="Times New Roman"/>
                <a:cs typeface="Times New Roman"/>
              </a:rPr>
              <a:t>unified  </a:t>
            </a:r>
            <a:r>
              <a:rPr sz="2000" spc="75" dirty="0">
                <a:latin typeface="Times New Roman"/>
                <a:cs typeface="Times New Roman"/>
              </a:rPr>
              <a:t>response </a:t>
            </a:r>
            <a:r>
              <a:rPr sz="2000" spc="110" dirty="0">
                <a:latin typeface="Times New Roman"/>
                <a:cs typeface="Times New Roman"/>
              </a:rPr>
              <a:t>to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Britain.</a:t>
            </a:r>
            <a:endParaRPr sz="2000">
              <a:latin typeface="Times New Roman"/>
              <a:cs typeface="Times New Roman"/>
            </a:endParaRPr>
          </a:p>
          <a:p>
            <a:pPr marL="645160" marR="490220" lvl="1" indent="-241300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1800" spc="110" dirty="0">
                <a:latin typeface="Times New Roman"/>
                <a:cs typeface="Times New Roman"/>
              </a:rPr>
              <a:t>What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does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this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sound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lot  </a:t>
            </a:r>
            <a:r>
              <a:rPr sz="1800" spc="15" dirty="0">
                <a:latin typeface="Times New Roman"/>
                <a:cs typeface="Times New Roman"/>
              </a:rPr>
              <a:t>like?</a:t>
            </a:r>
            <a:endParaRPr sz="1800">
              <a:latin typeface="Times New Roman"/>
              <a:cs typeface="Times New Roman"/>
            </a:endParaRPr>
          </a:p>
          <a:p>
            <a:pPr marL="278130" marR="116839" indent="-265430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000" spc="60" dirty="0">
                <a:latin typeface="Times New Roman"/>
                <a:cs typeface="Times New Roman"/>
              </a:rPr>
              <a:t>Can </a:t>
            </a:r>
            <a:r>
              <a:rPr sz="2000" spc="75" dirty="0">
                <a:latin typeface="Times New Roman"/>
                <a:cs typeface="Times New Roman"/>
              </a:rPr>
              <a:t>unity </a:t>
            </a:r>
            <a:r>
              <a:rPr sz="2000" spc="55" dirty="0">
                <a:latin typeface="Times New Roman"/>
                <a:cs typeface="Times New Roman"/>
              </a:rPr>
              <a:t>convince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Parliament  </a:t>
            </a:r>
            <a:r>
              <a:rPr sz="2000" spc="110" dirty="0">
                <a:latin typeface="Times New Roman"/>
                <a:cs typeface="Times New Roman"/>
              </a:rPr>
              <a:t>to </a:t>
            </a:r>
            <a:r>
              <a:rPr sz="2000" spc="75" dirty="0">
                <a:latin typeface="Times New Roman"/>
                <a:cs typeface="Times New Roman"/>
              </a:rPr>
              <a:t>respect </a:t>
            </a:r>
            <a:r>
              <a:rPr sz="2000" spc="90" dirty="0">
                <a:latin typeface="Times New Roman"/>
                <a:cs typeface="Times New Roman"/>
              </a:rPr>
              <a:t>their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wishes?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5900" y="368300"/>
            <a:ext cx="42227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0" spc="-145" dirty="0">
                <a:solidFill>
                  <a:srgbClr val="000000"/>
                </a:solidFill>
                <a:latin typeface="Arial"/>
                <a:cs typeface="Arial"/>
              </a:rPr>
              <a:t>Work </a:t>
            </a:r>
            <a:r>
              <a:rPr sz="5000" b="0" spc="-1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5000" b="0" spc="-6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5000" b="0" spc="-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000" b="0" spc="-890" dirty="0">
                <a:solidFill>
                  <a:srgbClr val="000000"/>
                </a:solidFill>
                <a:latin typeface="Arial"/>
                <a:cs typeface="Arial"/>
              </a:rPr>
              <a:t>FCC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329690"/>
            <a:ext cx="4050029" cy="5260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18415" indent="-265430">
              <a:lnSpc>
                <a:spcPct val="100000"/>
              </a:lnSpc>
              <a:spcBef>
                <a:spcPts val="10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000" spc="75" dirty="0">
                <a:latin typeface="Times New Roman"/>
                <a:cs typeface="Times New Roman"/>
              </a:rPr>
              <a:t>Members </a:t>
            </a:r>
            <a:r>
              <a:rPr sz="2000" spc="55" dirty="0">
                <a:latin typeface="Times New Roman"/>
                <a:cs typeface="Times New Roman"/>
              </a:rPr>
              <a:t>were </a:t>
            </a:r>
            <a:r>
              <a:rPr sz="2000" spc="60" dirty="0">
                <a:latin typeface="Times New Roman"/>
                <a:cs typeface="Times New Roman"/>
              </a:rPr>
              <a:t>elected, just </a:t>
            </a:r>
            <a:r>
              <a:rPr sz="2000" spc="40" dirty="0">
                <a:latin typeface="Times New Roman"/>
                <a:cs typeface="Times New Roman"/>
              </a:rPr>
              <a:t>as</a:t>
            </a:r>
            <a:r>
              <a:rPr sz="2000" spc="-250" dirty="0">
                <a:latin typeface="Times New Roman"/>
                <a:cs typeface="Times New Roman"/>
              </a:rPr>
              <a:t> </a:t>
            </a:r>
            <a:r>
              <a:rPr sz="2000" spc="100" dirty="0">
                <a:latin typeface="Times New Roman"/>
                <a:cs typeface="Times New Roman"/>
              </a:rPr>
              <a:t>our  </a:t>
            </a:r>
            <a:r>
              <a:rPr sz="2000" spc="50" dirty="0">
                <a:latin typeface="Times New Roman"/>
                <a:cs typeface="Times New Roman"/>
              </a:rPr>
              <a:t>Congress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is.</a:t>
            </a:r>
            <a:endParaRPr sz="2000">
              <a:latin typeface="Times New Roman"/>
              <a:cs typeface="Times New Roman"/>
            </a:endParaRPr>
          </a:p>
          <a:p>
            <a:pPr marL="278130" marR="5080" indent="-265430">
              <a:lnSpc>
                <a:spcPct val="100000"/>
              </a:lnSpc>
              <a:spcBef>
                <a:spcPts val="500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000" spc="-100" dirty="0">
                <a:latin typeface="Times New Roman"/>
                <a:cs typeface="Times New Roman"/>
              </a:rPr>
              <a:t>A </a:t>
            </a:r>
            <a:r>
              <a:rPr sz="2000" spc="60" dirty="0">
                <a:latin typeface="Times New Roman"/>
                <a:cs typeface="Times New Roman"/>
              </a:rPr>
              <a:t>unified </a:t>
            </a:r>
            <a:r>
              <a:rPr sz="2000" spc="75" dirty="0">
                <a:latin typeface="Times New Roman"/>
                <a:cs typeface="Times New Roman"/>
              </a:rPr>
              <a:t>boycott </a:t>
            </a:r>
            <a:r>
              <a:rPr sz="2000" spc="30" dirty="0">
                <a:latin typeface="Times New Roman"/>
                <a:cs typeface="Times New Roman"/>
              </a:rPr>
              <a:t>was </a:t>
            </a:r>
            <a:r>
              <a:rPr sz="2000" spc="65" dirty="0">
                <a:latin typeface="Times New Roman"/>
                <a:cs typeface="Times New Roman"/>
              </a:rPr>
              <a:t>approved,  </a:t>
            </a:r>
            <a:r>
              <a:rPr sz="2000" spc="105" dirty="0">
                <a:latin typeface="Times New Roman"/>
                <a:cs typeface="Times New Roman"/>
              </a:rPr>
              <a:t>through </a:t>
            </a:r>
            <a:r>
              <a:rPr sz="2000" spc="15" dirty="0">
                <a:latin typeface="Times New Roman"/>
                <a:cs typeface="Times New Roman"/>
              </a:rPr>
              <a:t>all </a:t>
            </a:r>
            <a:r>
              <a:rPr sz="2000" spc="125" dirty="0">
                <a:latin typeface="Times New Roman"/>
                <a:cs typeface="Times New Roman"/>
              </a:rPr>
              <a:t>the </a:t>
            </a:r>
            <a:r>
              <a:rPr sz="2000" spc="50" dirty="0">
                <a:latin typeface="Times New Roman"/>
                <a:cs typeface="Times New Roman"/>
              </a:rPr>
              <a:t>colonies,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290" dirty="0">
                <a:latin typeface="Times New Roman"/>
                <a:cs typeface="Times New Roman"/>
              </a:rPr>
              <a:t> </a:t>
            </a:r>
            <a:r>
              <a:rPr sz="2000" spc="35" dirty="0">
                <a:latin typeface="Times New Roman"/>
                <a:cs typeface="Times New Roman"/>
              </a:rPr>
              <a:t>British  </a:t>
            </a:r>
            <a:r>
              <a:rPr sz="2000" spc="50" dirty="0">
                <a:latin typeface="Times New Roman"/>
                <a:cs typeface="Times New Roman"/>
              </a:rPr>
              <a:t>goods.</a:t>
            </a:r>
            <a:endParaRPr sz="2000">
              <a:latin typeface="Times New Roman"/>
              <a:cs typeface="Times New Roman"/>
            </a:endParaRPr>
          </a:p>
          <a:p>
            <a:pPr marL="645160" marR="149860" lvl="1" indent="-241300">
              <a:lnSpc>
                <a:spcPct val="100000"/>
              </a:lnSpc>
              <a:spcBef>
                <a:spcPts val="45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1800" spc="40" dirty="0">
                <a:latin typeface="Times New Roman"/>
                <a:cs typeface="Times New Roman"/>
              </a:rPr>
              <a:t>Almost </a:t>
            </a:r>
            <a:r>
              <a:rPr sz="1800" spc="15" dirty="0">
                <a:latin typeface="Times New Roman"/>
                <a:cs typeface="Times New Roman"/>
              </a:rPr>
              <a:t>all </a:t>
            </a:r>
            <a:r>
              <a:rPr sz="1800" spc="85" dirty="0">
                <a:latin typeface="Times New Roman"/>
                <a:cs typeface="Times New Roman"/>
              </a:rPr>
              <a:t>trade </a:t>
            </a:r>
            <a:r>
              <a:rPr sz="1800" spc="65" dirty="0">
                <a:latin typeface="Times New Roman"/>
                <a:cs typeface="Times New Roman"/>
              </a:rPr>
              <a:t>with </a:t>
            </a:r>
            <a:r>
              <a:rPr sz="1800" spc="35" dirty="0">
                <a:latin typeface="Times New Roman"/>
                <a:cs typeface="Times New Roman"/>
              </a:rPr>
              <a:t>Britain</a:t>
            </a:r>
            <a:r>
              <a:rPr sz="1800" spc="-229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was  </a:t>
            </a:r>
            <a:r>
              <a:rPr sz="1800" spc="90" dirty="0">
                <a:latin typeface="Times New Roman"/>
                <a:cs typeface="Times New Roman"/>
              </a:rPr>
              <a:t>ended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25" dirty="0">
                <a:latin typeface="Times New Roman"/>
                <a:cs typeface="Times New Roman"/>
              </a:rPr>
              <a:t>98%, </a:t>
            </a:r>
            <a:r>
              <a:rPr sz="1800" spc="65" dirty="0">
                <a:latin typeface="Times New Roman"/>
                <a:cs typeface="Times New Roman"/>
              </a:rPr>
              <a:t>in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fact.</a:t>
            </a:r>
            <a:endParaRPr sz="1800">
              <a:latin typeface="Times New Roman"/>
              <a:cs typeface="Times New Roman"/>
            </a:endParaRPr>
          </a:p>
          <a:p>
            <a:pPr marL="645160" marR="156845" lvl="1" indent="-241300">
              <a:lnSpc>
                <a:spcPct val="100000"/>
              </a:lnSpc>
              <a:spcBef>
                <a:spcPts val="439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1800" spc="40" dirty="0">
                <a:latin typeface="Times New Roman"/>
                <a:cs typeface="Times New Roman"/>
              </a:rPr>
              <a:t>Colonists </a:t>
            </a:r>
            <a:r>
              <a:rPr sz="1800" spc="50" dirty="0">
                <a:latin typeface="Times New Roman"/>
                <a:cs typeface="Times New Roman"/>
              </a:rPr>
              <a:t>were </a:t>
            </a:r>
            <a:r>
              <a:rPr sz="1800" spc="30" dirty="0">
                <a:latin typeface="Times New Roman"/>
                <a:cs typeface="Times New Roman"/>
              </a:rPr>
              <a:t>given </a:t>
            </a:r>
            <a:r>
              <a:rPr sz="1800" spc="60" dirty="0">
                <a:latin typeface="Times New Roman"/>
                <a:cs typeface="Times New Roman"/>
              </a:rPr>
              <a:t>power </a:t>
            </a:r>
            <a:r>
              <a:rPr sz="1800" spc="100" dirty="0">
                <a:latin typeface="Times New Roman"/>
                <a:cs typeface="Times New Roman"/>
              </a:rPr>
              <a:t>to  </a:t>
            </a:r>
            <a:r>
              <a:rPr sz="1800" spc="50" dirty="0">
                <a:latin typeface="Times New Roman"/>
                <a:cs typeface="Times New Roman"/>
              </a:rPr>
              <a:t>observe </a:t>
            </a:r>
            <a:r>
              <a:rPr sz="1800" spc="100" dirty="0">
                <a:latin typeface="Times New Roman"/>
                <a:cs typeface="Times New Roman"/>
              </a:rPr>
              <a:t>and </a:t>
            </a:r>
            <a:r>
              <a:rPr sz="1800" spc="50" dirty="0">
                <a:latin typeface="Times New Roman"/>
                <a:cs typeface="Times New Roman"/>
              </a:rPr>
              <a:t>enforce </a:t>
            </a:r>
            <a:r>
              <a:rPr sz="1800" spc="105" dirty="0">
                <a:latin typeface="Times New Roman"/>
                <a:cs typeface="Times New Roman"/>
              </a:rPr>
              <a:t>the</a:t>
            </a:r>
            <a:r>
              <a:rPr sz="1800" spc="-24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laws </a:t>
            </a:r>
            <a:r>
              <a:rPr sz="1800" spc="105" dirty="0">
                <a:latin typeface="Times New Roman"/>
                <a:cs typeface="Times New Roman"/>
              </a:rPr>
              <a:t>the  </a:t>
            </a:r>
            <a:r>
              <a:rPr sz="1800" spc="-35" dirty="0">
                <a:latin typeface="Times New Roman"/>
                <a:cs typeface="Times New Roman"/>
              </a:rPr>
              <a:t>FCC </a:t>
            </a:r>
            <a:r>
              <a:rPr sz="1800" spc="50" dirty="0">
                <a:latin typeface="Times New Roman"/>
                <a:cs typeface="Times New Roman"/>
              </a:rPr>
              <a:t>passed, </a:t>
            </a:r>
            <a:r>
              <a:rPr sz="1800" spc="100" dirty="0">
                <a:latin typeface="Times New Roman"/>
                <a:cs typeface="Times New Roman"/>
              </a:rPr>
              <a:t>to </a:t>
            </a:r>
            <a:r>
              <a:rPr sz="1800" spc="75" dirty="0">
                <a:latin typeface="Times New Roman"/>
                <a:cs typeface="Times New Roman"/>
              </a:rPr>
              <a:t>ensure </a:t>
            </a:r>
            <a:r>
              <a:rPr sz="1800" spc="100" dirty="0">
                <a:latin typeface="Times New Roman"/>
                <a:cs typeface="Times New Roman"/>
              </a:rPr>
              <a:t>true</a:t>
            </a:r>
            <a:r>
              <a:rPr sz="1800" spc="-18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unity  </a:t>
            </a:r>
            <a:r>
              <a:rPr sz="1800" spc="100" dirty="0">
                <a:latin typeface="Times New Roman"/>
                <a:cs typeface="Times New Roman"/>
              </a:rPr>
              <a:t>and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consistency.</a:t>
            </a:r>
            <a:endParaRPr sz="1800">
              <a:latin typeface="Times New Roman"/>
              <a:cs typeface="Times New Roman"/>
            </a:endParaRPr>
          </a:p>
          <a:p>
            <a:pPr marL="278130" marR="171450" indent="-265430" algn="just">
              <a:lnSpc>
                <a:spcPct val="100099"/>
              </a:lnSpc>
              <a:spcBef>
                <a:spcPts val="495"/>
              </a:spcBef>
              <a:buClr>
                <a:srgbClr val="0ACFD8"/>
              </a:buClr>
              <a:buFont typeface="Wingdings 2"/>
              <a:buChar char=""/>
              <a:tabLst>
                <a:tab pos="278130" algn="l"/>
              </a:tabLst>
            </a:pPr>
            <a:r>
              <a:rPr sz="2000" dirty="0">
                <a:latin typeface="Times New Roman"/>
                <a:cs typeface="Times New Roman"/>
              </a:rPr>
              <a:t>Also </a:t>
            </a:r>
            <a:r>
              <a:rPr sz="2000" spc="65" dirty="0">
                <a:latin typeface="Times New Roman"/>
                <a:cs typeface="Times New Roman"/>
              </a:rPr>
              <a:t>established a </a:t>
            </a:r>
            <a:r>
              <a:rPr sz="2000" spc="55" dirty="0">
                <a:latin typeface="Times New Roman"/>
                <a:cs typeface="Times New Roman"/>
              </a:rPr>
              <a:t>Second </a:t>
            </a:r>
            <a:r>
              <a:rPr sz="2000" spc="-35" dirty="0">
                <a:latin typeface="Times New Roman"/>
                <a:cs typeface="Times New Roman"/>
              </a:rPr>
              <a:t>CC </a:t>
            </a:r>
            <a:r>
              <a:rPr sz="2000" spc="110" dirty="0">
                <a:latin typeface="Times New Roman"/>
                <a:cs typeface="Times New Roman"/>
              </a:rPr>
              <a:t>to  meet </a:t>
            </a:r>
            <a:r>
              <a:rPr sz="2000" spc="100" dirty="0">
                <a:latin typeface="Times New Roman"/>
                <a:cs typeface="Times New Roman"/>
              </a:rPr>
              <a:t>one </a:t>
            </a:r>
            <a:r>
              <a:rPr sz="2000" spc="50" dirty="0">
                <a:latin typeface="Times New Roman"/>
                <a:cs typeface="Times New Roman"/>
              </a:rPr>
              <a:t>year </a:t>
            </a:r>
            <a:r>
              <a:rPr sz="2000" spc="60" dirty="0">
                <a:latin typeface="Times New Roman"/>
                <a:cs typeface="Times New Roman"/>
              </a:rPr>
              <a:t>later, </a:t>
            </a:r>
            <a:r>
              <a:rPr sz="2000" spc="110" dirty="0">
                <a:latin typeface="Times New Roman"/>
                <a:cs typeface="Times New Roman"/>
              </a:rPr>
              <a:t>to </a:t>
            </a:r>
            <a:r>
              <a:rPr sz="2000" spc="60" dirty="0">
                <a:latin typeface="Times New Roman"/>
                <a:cs typeface="Times New Roman"/>
              </a:rPr>
              <a:t>evaluate  </a:t>
            </a:r>
            <a:r>
              <a:rPr sz="2000" spc="114" dirty="0">
                <a:latin typeface="Times New Roman"/>
                <a:cs typeface="Times New Roman"/>
              </a:rPr>
              <a:t>the </a:t>
            </a:r>
            <a:r>
              <a:rPr sz="2000" spc="60" dirty="0">
                <a:latin typeface="Times New Roman"/>
                <a:cs typeface="Times New Roman"/>
              </a:rPr>
              <a:t>progress </a:t>
            </a:r>
            <a:r>
              <a:rPr sz="2000" spc="5" dirty="0">
                <a:latin typeface="Times New Roman"/>
                <a:cs typeface="Times New Roman"/>
              </a:rPr>
              <a:t>of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British-American  </a:t>
            </a:r>
            <a:r>
              <a:rPr sz="2000" spc="65" dirty="0">
                <a:latin typeface="Times New Roman"/>
                <a:cs typeface="Times New Roman"/>
              </a:rPr>
              <a:t>negotiations.</a:t>
            </a:r>
            <a:endParaRPr sz="2000">
              <a:latin typeface="Times New Roman"/>
              <a:cs typeface="Times New Roman"/>
            </a:endParaRPr>
          </a:p>
          <a:p>
            <a:pPr marL="645160" marR="448945" lvl="1" indent="-241300">
              <a:lnSpc>
                <a:spcPct val="100000"/>
              </a:lnSpc>
              <a:spcBef>
                <a:spcPts val="44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1800" spc="40" dirty="0">
                <a:latin typeface="Times New Roman"/>
                <a:cs typeface="Times New Roman"/>
              </a:rPr>
              <a:t>However, </a:t>
            </a:r>
            <a:r>
              <a:rPr sz="1800" spc="0" dirty="0">
                <a:latin typeface="Times New Roman"/>
                <a:cs typeface="Times New Roman"/>
              </a:rPr>
              <a:t>will </a:t>
            </a:r>
            <a:r>
              <a:rPr sz="1800" spc="105" dirty="0">
                <a:latin typeface="Times New Roman"/>
                <a:cs typeface="Times New Roman"/>
              </a:rPr>
              <a:t>the </a:t>
            </a:r>
            <a:r>
              <a:rPr sz="1800" spc="25" dirty="0">
                <a:latin typeface="Times New Roman"/>
                <a:cs typeface="Times New Roman"/>
              </a:rPr>
              <a:t>Brits </a:t>
            </a:r>
            <a:r>
              <a:rPr sz="1800" spc="75" dirty="0">
                <a:latin typeface="Times New Roman"/>
                <a:cs typeface="Times New Roman"/>
              </a:rPr>
              <a:t>take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it  </a:t>
            </a:r>
            <a:r>
              <a:rPr sz="1800" spc="25" dirty="0">
                <a:latin typeface="Times New Roman"/>
                <a:cs typeface="Times New Roman"/>
              </a:rPr>
              <a:t>seriously?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66309" y="0"/>
            <a:ext cx="4373880" cy="6852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3770" y="1769109"/>
            <a:ext cx="6382385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50"/>
              </a:lnSpc>
              <a:spcBef>
                <a:spcPts val="100"/>
              </a:spcBef>
            </a:pPr>
            <a:r>
              <a:rPr sz="1600" i="1" spc="0" dirty="0">
                <a:latin typeface="Times New Roman"/>
                <a:cs typeface="Times New Roman"/>
              </a:rPr>
              <a:t>-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John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spc="15" dirty="0">
                <a:latin typeface="Times New Roman"/>
                <a:cs typeface="Times New Roman"/>
              </a:rPr>
              <a:t>Adams’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argument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regarding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50" dirty="0">
                <a:latin typeface="Times New Roman"/>
                <a:cs typeface="Times New Roman"/>
              </a:rPr>
              <a:t>how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60" dirty="0">
                <a:latin typeface="Times New Roman"/>
                <a:cs typeface="Times New Roman"/>
              </a:rPr>
              <a:t>the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35" dirty="0">
                <a:latin typeface="Times New Roman"/>
                <a:cs typeface="Times New Roman"/>
              </a:rPr>
              <a:t>Continental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-5" dirty="0">
                <a:latin typeface="Times New Roman"/>
                <a:cs typeface="Times New Roman"/>
              </a:rPr>
              <a:t>Congress’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40" dirty="0">
                <a:latin typeface="Times New Roman"/>
                <a:cs typeface="Times New Roman"/>
              </a:rPr>
              <a:t>petition</a:t>
            </a:r>
            <a:endParaRPr sz="1600">
              <a:latin typeface="Times New Roman"/>
              <a:cs typeface="Times New Roman"/>
            </a:endParaRPr>
          </a:p>
          <a:p>
            <a:pPr marL="2002789">
              <a:lnSpc>
                <a:spcPts val="1850"/>
              </a:lnSpc>
            </a:pPr>
            <a:r>
              <a:rPr sz="1600" i="1" spc="25" dirty="0">
                <a:latin typeface="Times New Roman"/>
                <a:cs typeface="Times New Roman"/>
              </a:rPr>
              <a:t>would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be</a:t>
            </a:r>
            <a:r>
              <a:rPr sz="1600" i="1" spc="-40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received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by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Parliament</a:t>
            </a:r>
            <a:r>
              <a:rPr sz="1600" i="1" spc="-30" dirty="0">
                <a:latin typeface="Times New Roman"/>
                <a:cs typeface="Times New Roman"/>
              </a:rPr>
              <a:t> </a:t>
            </a:r>
            <a:r>
              <a:rPr sz="1600" i="1" spc="35" dirty="0">
                <a:latin typeface="Times New Roman"/>
                <a:cs typeface="Times New Roman"/>
              </a:rPr>
              <a:t>and</a:t>
            </a:r>
            <a:r>
              <a:rPr sz="1600" i="1" spc="-35" dirty="0">
                <a:latin typeface="Times New Roman"/>
                <a:cs typeface="Times New Roman"/>
              </a:rPr>
              <a:t> </a:t>
            </a:r>
            <a:r>
              <a:rPr sz="1600" i="1" spc="10" dirty="0">
                <a:latin typeface="Times New Roman"/>
                <a:cs typeface="Times New Roman"/>
              </a:rPr>
              <a:t>King</a:t>
            </a:r>
            <a:r>
              <a:rPr sz="1600" i="1" spc="-25" dirty="0">
                <a:latin typeface="Times New Roman"/>
                <a:cs typeface="Times New Roman"/>
              </a:rPr>
              <a:t> </a:t>
            </a:r>
            <a:r>
              <a:rPr sz="1600" i="1" spc="-10" dirty="0">
                <a:latin typeface="Times New Roman"/>
                <a:cs typeface="Times New Roman"/>
              </a:rPr>
              <a:t>George.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909" y="609600"/>
            <a:ext cx="7582534" cy="9652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412240" marR="5080" indent="-1399540">
              <a:lnSpc>
                <a:spcPts val="3560"/>
              </a:lnSpc>
              <a:spcBef>
                <a:spcPts val="450"/>
              </a:spcBef>
            </a:pPr>
            <a:r>
              <a:rPr sz="1800" b="0" spc="50" dirty="0">
                <a:solidFill>
                  <a:srgbClr val="000000"/>
                </a:solidFill>
                <a:latin typeface="Times New Roman"/>
                <a:cs typeface="Times New Roman"/>
              </a:rPr>
              <a:t>These </a:t>
            </a:r>
            <a:r>
              <a:rPr sz="1800" b="0" spc="55" dirty="0">
                <a:solidFill>
                  <a:srgbClr val="000000"/>
                </a:solidFill>
                <a:latin typeface="Times New Roman"/>
                <a:cs typeface="Times New Roman"/>
              </a:rPr>
              <a:t>Declarations </a:t>
            </a:r>
            <a:r>
              <a:rPr sz="1800" b="0" spc="25" dirty="0">
                <a:solidFill>
                  <a:srgbClr val="000000"/>
                </a:solidFill>
                <a:latin typeface="Times New Roman"/>
                <a:cs typeface="Times New Roman"/>
              </a:rPr>
              <a:t>(of </a:t>
            </a:r>
            <a:r>
              <a:rPr sz="18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grievances) </a:t>
            </a:r>
            <a:r>
              <a:rPr sz="1800" b="0" spc="100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8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freedoms </a:t>
            </a:r>
            <a:r>
              <a:rPr sz="3200" spc="110" dirty="0">
                <a:solidFill>
                  <a:srgbClr val="000000"/>
                </a:solidFill>
                <a:latin typeface="Times New Roman"/>
                <a:cs typeface="Times New Roman"/>
              </a:rPr>
              <a:t>“would </a:t>
            </a:r>
            <a:r>
              <a:rPr sz="3200" spc="225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3200" spc="-4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185" dirty="0">
                <a:solidFill>
                  <a:srgbClr val="000000"/>
                </a:solidFill>
                <a:latin typeface="Times New Roman"/>
                <a:cs typeface="Times New Roman"/>
              </a:rPr>
              <a:t>but  </a:t>
            </a:r>
            <a:r>
              <a:rPr sz="3200" spc="180" dirty="0">
                <a:solidFill>
                  <a:srgbClr val="000000"/>
                </a:solidFill>
                <a:latin typeface="Times New Roman"/>
                <a:cs typeface="Times New Roman"/>
              </a:rPr>
              <a:t>waste </a:t>
            </a:r>
            <a:r>
              <a:rPr sz="3200" spc="135" dirty="0">
                <a:solidFill>
                  <a:srgbClr val="000000"/>
                </a:solidFill>
                <a:latin typeface="Times New Roman"/>
                <a:cs typeface="Times New Roman"/>
              </a:rPr>
              <a:t>paper </a:t>
            </a:r>
            <a:r>
              <a:rPr sz="3200" spc="21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3200" spc="-4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spc="75" dirty="0">
                <a:solidFill>
                  <a:srgbClr val="000000"/>
                </a:solidFill>
                <a:latin typeface="Times New Roman"/>
                <a:cs typeface="Times New Roman"/>
              </a:rPr>
              <a:t>England.”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050" y="2594609"/>
            <a:ext cx="8036559" cy="32537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3810" algn="ctr">
              <a:lnSpc>
                <a:spcPct val="93000"/>
              </a:lnSpc>
              <a:spcBef>
                <a:spcPts val="335"/>
              </a:spcBef>
              <a:tabLst>
                <a:tab pos="4046854" algn="l"/>
              </a:tabLst>
            </a:pPr>
            <a:r>
              <a:rPr sz="2800" spc="50" dirty="0">
                <a:latin typeface="Times New Roman"/>
                <a:cs typeface="Times New Roman"/>
              </a:rPr>
              <a:t>"We</a:t>
            </a:r>
            <a:r>
              <a:rPr sz="2800" spc="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must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fight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if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we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cannot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otherwise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rid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ourselves  </a:t>
            </a:r>
            <a:r>
              <a:rPr sz="2800" spc="15" dirty="0">
                <a:latin typeface="Times New Roman"/>
                <a:cs typeface="Times New Roman"/>
              </a:rPr>
              <a:t>of </a:t>
            </a:r>
            <a:r>
              <a:rPr sz="2800" spc="55" dirty="0">
                <a:latin typeface="Times New Roman"/>
                <a:cs typeface="Times New Roman"/>
              </a:rPr>
              <a:t>British </a:t>
            </a:r>
            <a:r>
              <a:rPr sz="2800" spc="100" dirty="0">
                <a:latin typeface="Times New Roman"/>
                <a:cs typeface="Times New Roman"/>
              </a:rPr>
              <a:t>taxation, </a:t>
            </a:r>
            <a:r>
              <a:rPr sz="2800" spc="30" dirty="0">
                <a:latin typeface="Times New Roman"/>
                <a:cs typeface="Times New Roman"/>
              </a:rPr>
              <a:t>all </a:t>
            </a:r>
            <a:r>
              <a:rPr sz="2800" spc="85" dirty="0">
                <a:latin typeface="Times New Roman"/>
                <a:cs typeface="Times New Roman"/>
              </a:rPr>
              <a:t>revenues, </a:t>
            </a:r>
            <a:r>
              <a:rPr sz="2800" spc="165" dirty="0">
                <a:latin typeface="Times New Roman"/>
                <a:cs typeface="Times New Roman"/>
              </a:rPr>
              <a:t>and the  </a:t>
            </a:r>
            <a:r>
              <a:rPr sz="2800" spc="125" dirty="0">
                <a:latin typeface="Times New Roman"/>
                <a:cs typeface="Times New Roman"/>
              </a:rPr>
              <a:t>constitution </a:t>
            </a:r>
            <a:r>
              <a:rPr sz="2800" spc="114" dirty="0">
                <a:latin typeface="Times New Roman"/>
                <a:cs typeface="Times New Roman"/>
              </a:rPr>
              <a:t>or </a:t>
            </a:r>
            <a:r>
              <a:rPr sz="2800" spc="100" dirty="0">
                <a:latin typeface="Times New Roman"/>
                <a:cs typeface="Times New Roman"/>
              </a:rPr>
              <a:t>form </a:t>
            </a:r>
            <a:r>
              <a:rPr sz="2800" spc="15" dirty="0">
                <a:latin typeface="Times New Roman"/>
                <a:cs typeface="Times New Roman"/>
              </a:rPr>
              <a:t>of </a:t>
            </a:r>
            <a:r>
              <a:rPr sz="2800" spc="125" dirty="0">
                <a:latin typeface="Times New Roman"/>
                <a:cs typeface="Times New Roman"/>
              </a:rPr>
              <a:t>government enacted </a:t>
            </a:r>
            <a:r>
              <a:rPr sz="2800" spc="55" dirty="0">
                <a:latin typeface="Times New Roman"/>
                <a:cs typeface="Times New Roman"/>
              </a:rPr>
              <a:t>for </a:t>
            </a:r>
            <a:r>
              <a:rPr sz="2800" spc="110" dirty="0">
                <a:latin typeface="Times New Roman"/>
                <a:cs typeface="Times New Roman"/>
              </a:rPr>
              <a:t>us  </a:t>
            </a:r>
            <a:r>
              <a:rPr sz="2800" spc="50" dirty="0">
                <a:latin typeface="Times New Roman"/>
                <a:cs typeface="Times New Roman"/>
              </a:rPr>
              <a:t>by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165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British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Parliament.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5" dirty="0">
                <a:latin typeface="Times New Roman"/>
                <a:cs typeface="Times New Roman"/>
              </a:rPr>
              <a:t>It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b="1" spc="140" dirty="0">
                <a:latin typeface="Times New Roman"/>
                <a:cs typeface="Times New Roman"/>
              </a:rPr>
              <a:t>evil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against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b="1" spc="114" dirty="0">
                <a:latin typeface="Times New Roman"/>
                <a:cs typeface="Times New Roman"/>
              </a:rPr>
              <a:t>right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—  </a:t>
            </a:r>
            <a:r>
              <a:rPr sz="2800" spc="105" dirty="0">
                <a:latin typeface="Times New Roman"/>
                <a:cs typeface="Times New Roman"/>
              </a:rPr>
              <a:t>utterly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intolerable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every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180" dirty="0">
                <a:latin typeface="Times New Roman"/>
                <a:cs typeface="Times New Roman"/>
              </a:rPr>
              <a:t>man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who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has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any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idea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or  </a:t>
            </a:r>
            <a:r>
              <a:rPr sz="2800" spc="50" dirty="0">
                <a:latin typeface="Times New Roman"/>
                <a:cs typeface="Times New Roman"/>
              </a:rPr>
              <a:t>feeling </a:t>
            </a:r>
            <a:r>
              <a:rPr sz="2800" spc="15" dirty="0">
                <a:latin typeface="Times New Roman"/>
                <a:cs typeface="Times New Roman"/>
              </a:rPr>
              <a:t>of </a:t>
            </a:r>
            <a:r>
              <a:rPr sz="2800" spc="110" dirty="0">
                <a:latin typeface="Times New Roman"/>
                <a:cs typeface="Times New Roman"/>
              </a:rPr>
              <a:t>right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or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liberty.	</a:t>
            </a:r>
            <a:r>
              <a:rPr sz="2800" b="1" spc="100" dirty="0">
                <a:latin typeface="Times New Roman"/>
                <a:cs typeface="Times New Roman"/>
              </a:rPr>
              <a:t>Fight </a:t>
            </a:r>
            <a:r>
              <a:rPr sz="2800" b="1" spc="180" dirty="0">
                <a:latin typeface="Times New Roman"/>
                <a:cs typeface="Times New Roman"/>
              </a:rPr>
              <a:t>we </a:t>
            </a:r>
            <a:r>
              <a:rPr sz="2800" b="1" spc="160" dirty="0">
                <a:latin typeface="Times New Roman"/>
                <a:cs typeface="Times New Roman"/>
              </a:rPr>
              <a:t>must</a:t>
            </a:r>
            <a:r>
              <a:rPr sz="2800" spc="160" dirty="0">
                <a:latin typeface="Times New Roman"/>
                <a:cs typeface="Times New Roman"/>
              </a:rPr>
              <a:t>, </a:t>
            </a:r>
            <a:r>
              <a:rPr sz="2800" spc="25" dirty="0">
                <a:latin typeface="Times New Roman"/>
                <a:cs typeface="Times New Roman"/>
              </a:rPr>
              <a:t>finally,  </a:t>
            </a:r>
            <a:r>
              <a:rPr sz="2800" spc="90" dirty="0">
                <a:latin typeface="Times New Roman"/>
                <a:cs typeface="Times New Roman"/>
              </a:rPr>
              <a:t>unless </a:t>
            </a:r>
            <a:r>
              <a:rPr sz="2800" spc="60" dirty="0">
                <a:latin typeface="Times New Roman"/>
                <a:cs typeface="Times New Roman"/>
              </a:rPr>
              <a:t>Britain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retreats.”</a:t>
            </a:r>
            <a:endParaRPr sz="2800">
              <a:latin typeface="Times New Roman"/>
              <a:cs typeface="Times New Roman"/>
            </a:endParaRPr>
          </a:p>
          <a:p>
            <a:pPr marL="5176520">
              <a:lnSpc>
                <a:spcPct val="100000"/>
              </a:lnSpc>
              <a:spcBef>
                <a:spcPts val="1400"/>
              </a:spcBef>
            </a:pPr>
            <a:r>
              <a:rPr sz="1600" i="1" spc="0" dirty="0">
                <a:latin typeface="Times New Roman"/>
                <a:cs typeface="Times New Roman"/>
              </a:rPr>
              <a:t>- </a:t>
            </a:r>
            <a:r>
              <a:rPr sz="1600" i="1" spc="15" dirty="0">
                <a:latin typeface="Times New Roman"/>
                <a:cs typeface="Times New Roman"/>
              </a:rPr>
              <a:t>Major</a:t>
            </a:r>
            <a:r>
              <a:rPr sz="1600" i="1" spc="-85" dirty="0">
                <a:latin typeface="Times New Roman"/>
                <a:cs typeface="Times New Roman"/>
              </a:rPr>
              <a:t> </a:t>
            </a:r>
            <a:r>
              <a:rPr sz="1600" i="1" spc="25" dirty="0">
                <a:latin typeface="Times New Roman"/>
                <a:cs typeface="Times New Roman"/>
              </a:rPr>
              <a:t>Hawley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825500"/>
            <a:ext cx="7428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30" dirty="0">
                <a:solidFill>
                  <a:srgbClr val="03607A"/>
                </a:solidFill>
                <a:latin typeface="Arial"/>
                <a:cs typeface="Arial"/>
              </a:rPr>
              <a:t>Population </a:t>
            </a:r>
            <a:r>
              <a:rPr sz="4000" b="0" spc="-5" dirty="0">
                <a:solidFill>
                  <a:srgbClr val="03607A"/>
                </a:solidFill>
                <a:latin typeface="Arial"/>
                <a:cs typeface="Arial"/>
              </a:rPr>
              <a:t>of </a:t>
            </a:r>
            <a:r>
              <a:rPr sz="4000" b="0" spc="-45" dirty="0">
                <a:solidFill>
                  <a:srgbClr val="03607A"/>
                </a:solidFill>
                <a:latin typeface="Arial"/>
                <a:cs typeface="Arial"/>
              </a:rPr>
              <a:t>the </a:t>
            </a:r>
            <a:r>
              <a:rPr sz="4000" b="0" spc="-225" dirty="0">
                <a:solidFill>
                  <a:srgbClr val="03607A"/>
                </a:solidFill>
                <a:latin typeface="Arial"/>
                <a:cs typeface="Arial"/>
              </a:rPr>
              <a:t>Colonies</a:t>
            </a:r>
            <a:r>
              <a:rPr sz="4000" b="0" spc="-69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000" b="0" spc="-254" dirty="0">
                <a:solidFill>
                  <a:srgbClr val="03607A"/>
                </a:solidFill>
                <a:latin typeface="Arial"/>
                <a:cs typeface="Arial"/>
              </a:rPr>
              <a:t>Explodes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597659"/>
            <a:ext cx="7841615" cy="49987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9400" marR="109855" indent="-266700">
              <a:lnSpc>
                <a:spcPts val="2590"/>
              </a:lnSpc>
              <a:spcBef>
                <a:spcPts val="425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400" spc="35" dirty="0">
                <a:latin typeface="Times New Roman"/>
                <a:cs typeface="Times New Roman"/>
              </a:rPr>
              <a:t>Because </a:t>
            </a:r>
            <a:r>
              <a:rPr sz="2400" spc="10" dirty="0">
                <a:latin typeface="Times New Roman"/>
                <a:cs typeface="Times New Roman"/>
              </a:rPr>
              <a:t>of </a:t>
            </a:r>
            <a:r>
              <a:rPr sz="2400" spc="55" dirty="0">
                <a:latin typeface="Times New Roman"/>
                <a:cs typeface="Times New Roman"/>
              </a:rPr>
              <a:t>religious </a:t>
            </a:r>
            <a:r>
              <a:rPr sz="2400" spc="80" dirty="0">
                <a:latin typeface="Times New Roman"/>
                <a:cs typeface="Times New Roman"/>
              </a:rPr>
              <a:t>freedom, </a:t>
            </a:r>
            <a:r>
              <a:rPr sz="2400" spc="55" dirty="0">
                <a:latin typeface="Times New Roman"/>
                <a:cs typeface="Times New Roman"/>
              </a:rPr>
              <a:t>success </a:t>
            </a:r>
            <a:r>
              <a:rPr sz="2400" spc="100" dirty="0">
                <a:latin typeface="Times New Roman"/>
                <a:cs typeface="Times New Roman"/>
              </a:rPr>
              <a:t>in </a:t>
            </a:r>
            <a:r>
              <a:rPr sz="2400" spc="75" dirty="0">
                <a:latin typeface="Times New Roman"/>
                <a:cs typeface="Times New Roman"/>
              </a:rPr>
              <a:t>farming </a:t>
            </a:r>
            <a:r>
              <a:rPr sz="2400" spc="135" dirty="0">
                <a:latin typeface="Times New Roman"/>
                <a:cs typeface="Times New Roman"/>
              </a:rPr>
              <a:t>and  </a:t>
            </a:r>
            <a:r>
              <a:rPr sz="2400" spc="75" dirty="0">
                <a:latin typeface="Times New Roman"/>
                <a:cs typeface="Times New Roman"/>
              </a:rPr>
              <a:t>business,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prospect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greatness,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America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quickly  </a:t>
            </a:r>
            <a:r>
              <a:rPr sz="2400" spc="40" dirty="0">
                <a:latin typeface="Times New Roman"/>
                <a:cs typeface="Times New Roman"/>
              </a:rPr>
              <a:t>grew.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</a:pPr>
            <a:endParaRPr sz="31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400" spc="100" dirty="0">
                <a:latin typeface="Times New Roman"/>
                <a:cs typeface="Times New Roman"/>
              </a:rPr>
              <a:t>In </a:t>
            </a:r>
            <a:r>
              <a:rPr sz="2400" spc="-60" dirty="0">
                <a:latin typeface="Times New Roman"/>
                <a:cs typeface="Times New Roman"/>
              </a:rPr>
              <a:t>1607, </a:t>
            </a:r>
            <a:r>
              <a:rPr sz="2400" spc="125" dirty="0">
                <a:latin typeface="Times New Roman"/>
                <a:cs typeface="Times New Roman"/>
              </a:rPr>
              <a:t>there </a:t>
            </a:r>
            <a:r>
              <a:rPr sz="2400" spc="90" dirty="0">
                <a:latin typeface="Times New Roman"/>
                <a:cs typeface="Times New Roman"/>
              </a:rPr>
              <a:t>are </a:t>
            </a:r>
            <a:r>
              <a:rPr sz="2400" spc="55" dirty="0">
                <a:latin typeface="Times New Roman"/>
                <a:cs typeface="Times New Roman"/>
              </a:rPr>
              <a:t>barely </a:t>
            </a:r>
            <a:r>
              <a:rPr sz="2400" spc="-90" dirty="0">
                <a:latin typeface="Times New Roman"/>
                <a:cs typeface="Times New Roman"/>
              </a:rPr>
              <a:t>100</a:t>
            </a:r>
            <a:r>
              <a:rPr sz="2400" spc="-34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colonists.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CFD8"/>
              </a:buClr>
              <a:buFont typeface="Wingdings 2"/>
              <a:buChar char=""/>
            </a:pPr>
            <a:endParaRPr sz="31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400" spc="100" dirty="0">
                <a:latin typeface="Times New Roman"/>
                <a:cs typeface="Times New Roman"/>
              </a:rPr>
              <a:t>In </a:t>
            </a:r>
            <a:r>
              <a:rPr sz="2400" spc="-65" dirty="0">
                <a:latin typeface="Times New Roman"/>
                <a:cs typeface="Times New Roman"/>
              </a:rPr>
              <a:t>1650, </a:t>
            </a:r>
            <a:r>
              <a:rPr sz="2400" spc="125" dirty="0">
                <a:latin typeface="Times New Roman"/>
                <a:cs typeface="Times New Roman"/>
              </a:rPr>
              <a:t>there </a:t>
            </a:r>
            <a:r>
              <a:rPr sz="2400" spc="75" dirty="0">
                <a:latin typeface="Times New Roman"/>
                <a:cs typeface="Times New Roman"/>
              </a:rPr>
              <a:t>were </a:t>
            </a:r>
            <a:r>
              <a:rPr sz="2400" spc="50" dirty="0">
                <a:latin typeface="Times New Roman"/>
                <a:cs typeface="Times New Roman"/>
              </a:rPr>
              <a:t>50,000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colonists.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ACFD8"/>
              </a:buClr>
              <a:buFont typeface="Wingdings 2"/>
              <a:buChar char=""/>
            </a:pPr>
            <a:endParaRPr sz="310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400" spc="100" dirty="0">
                <a:latin typeface="Times New Roman"/>
                <a:cs typeface="Times New Roman"/>
              </a:rPr>
              <a:t>In </a:t>
            </a:r>
            <a:r>
              <a:rPr sz="2400" spc="-95" dirty="0">
                <a:latin typeface="Times New Roman"/>
                <a:cs typeface="Times New Roman"/>
              </a:rPr>
              <a:t>1750, </a:t>
            </a:r>
            <a:r>
              <a:rPr sz="2400" spc="125" dirty="0">
                <a:latin typeface="Times New Roman"/>
                <a:cs typeface="Times New Roman"/>
              </a:rPr>
              <a:t>there </a:t>
            </a:r>
            <a:r>
              <a:rPr sz="2400" spc="75" dirty="0">
                <a:latin typeface="Times New Roman"/>
                <a:cs typeface="Times New Roman"/>
              </a:rPr>
              <a:t>were </a:t>
            </a:r>
            <a:r>
              <a:rPr sz="2400" spc="-5" dirty="0">
                <a:latin typeface="Times New Roman"/>
                <a:cs typeface="Times New Roman"/>
              </a:rPr>
              <a:t>1,200,000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colonists.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ACFD8"/>
              </a:buClr>
              <a:buFont typeface="Wingdings 2"/>
              <a:buChar char=""/>
            </a:pPr>
            <a:endParaRPr sz="3400">
              <a:latin typeface="Times New Roman"/>
              <a:cs typeface="Times New Roman"/>
            </a:endParaRPr>
          </a:p>
          <a:p>
            <a:pPr marL="279400" marR="5080" indent="-266700">
              <a:lnSpc>
                <a:spcPts val="2590"/>
              </a:lnSpc>
              <a:spcBef>
                <a:spcPts val="5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  <a:tab pos="2172335" algn="l"/>
                <a:tab pos="2305050" algn="l"/>
              </a:tabLst>
            </a:pPr>
            <a:r>
              <a:rPr sz="2400" spc="55" dirty="0">
                <a:latin typeface="Times New Roman"/>
                <a:cs typeface="Times New Roman"/>
              </a:rPr>
              <a:t>Colonists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are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love</a:t>
            </a:r>
            <a:r>
              <a:rPr sz="2400" spc="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with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their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new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home,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but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seek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other  </a:t>
            </a:r>
            <a:r>
              <a:rPr sz="2400" spc="100" dirty="0">
                <a:latin typeface="Times New Roman"/>
                <a:cs typeface="Times New Roman"/>
              </a:rPr>
              <a:t>opportunities.		</a:t>
            </a:r>
            <a:r>
              <a:rPr sz="2400" spc="50" dirty="0">
                <a:latin typeface="Times New Roman"/>
                <a:cs typeface="Times New Roman"/>
              </a:rPr>
              <a:t>They </a:t>
            </a:r>
            <a:r>
              <a:rPr sz="2400" spc="75" dirty="0">
                <a:latin typeface="Times New Roman"/>
                <a:cs typeface="Times New Roman"/>
              </a:rPr>
              <a:t>have </a:t>
            </a:r>
            <a:r>
              <a:rPr sz="2400" spc="80" dirty="0">
                <a:latin typeface="Times New Roman"/>
                <a:cs typeface="Times New Roman"/>
              </a:rPr>
              <a:t>a </a:t>
            </a:r>
            <a:r>
              <a:rPr sz="2400" spc="75" dirty="0">
                <a:latin typeface="Times New Roman"/>
                <a:cs typeface="Times New Roman"/>
              </a:rPr>
              <a:t>little </a:t>
            </a:r>
            <a:r>
              <a:rPr sz="2400" spc="85" dirty="0">
                <a:latin typeface="Times New Roman"/>
                <a:cs typeface="Times New Roman"/>
              </a:rPr>
              <a:t>greed </a:t>
            </a:r>
            <a:r>
              <a:rPr sz="2400" spc="50" dirty="0">
                <a:latin typeface="Times New Roman"/>
                <a:cs typeface="Times New Roman"/>
              </a:rPr>
              <a:t>for </a:t>
            </a:r>
            <a:r>
              <a:rPr sz="2400" spc="114" dirty="0">
                <a:latin typeface="Times New Roman"/>
                <a:cs typeface="Times New Roman"/>
              </a:rPr>
              <a:t>more </a:t>
            </a:r>
            <a:r>
              <a:rPr sz="2400" spc="50" dirty="0">
                <a:latin typeface="Times New Roman"/>
                <a:cs typeface="Times New Roman"/>
              </a:rPr>
              <a:t>success,  </a:t>
            </a:r>
            <a:r>
              <a:rPr sz="2400" spc="114" dirty="0">
                <a:latin typeface="Times New Roman"/>
                <a:cs typeface="Times New Roman"/>
              </a:rPr>
              <a:t>more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money.	</a:t>
            </a:r>
            <a:r>
              <a:rPr sz="2400" spc="50" dirty="0">
                <a:latin typeface="Times New Roman"/>
                <a:cs typeface="Times New Roman"/>
              </a:rPr>
              <a:t>They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seek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move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west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more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that!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18820"/>
            <a:ext cx="8052434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b="0" spc="-190" dirty="0">
                <a:solidFill>
                  <a:srgbClr val="03607A"/>
                </a:solidFill>
                <a:latin typeface="Arial"/>
                <a:cs typeface="Arial"/>
              </a:rPr>
              <a:t>Effects</a:t>
            </a:r>
            <a:r>
              <a:rPr sz="4200" b="0" spc="-229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200" b="0" spc="-5" dirty="0">
                <a:solidFill>
                  <a:srgbClr val="03607A"/>
                </a:solidFill>
                <a:latin typeface="Arial"/>
                <a:cs typeface="Arial"/>
              </a:rPr>
              <a:t>of</a:t>
            </a:r>
            <a:r>
              <a:rPr sz="4200" b="0" spc="-22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200" b="0" spc="-50" dirty="0">
                <a:solidFill>
                  <a:srgbClr val="03607A"/>
                </a:solidFill>
                <a:latin typeface="Arial"/>
                <a:cs typeface="Arial"/>
              </a:rPr>
              <a:t>the</a:t>
            </a:r>
            <a:r>
              <a:rPr sz="4200" b="0" spc="-229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200" b="0" spc="-5" dirty="0">
                <a:solidFill>
                  <a:srgbClr val="03607A"/>
                </a:solidFill>
                <a:latin typeface="Arial"/>
                <a:cs typeface="Arial"/>
              </a:rPr>
              <a:t>of</a:t>
            </a:r>
            <a:r>
              <a:rPr sz="4200" b="0" spc="-229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200" b="0" spc="-240" dirty="0">
                <a:solidFill>
                  <a:srgbClr val="03607A"/>
                </a:solidFill>
                <a:latin typeface="Arial"/>
                <a:cs typeface="Arial"/>
              </a:rPr>
              <a:t>French</a:t>
            </a:r>
            <a:r>
              <a:rPr sz="4200" b="0" spc="-229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200" b="0" spc="55" dirty="0">
                <a:solidFill>
                  <a:srgbClr val="03607A"/>
                </a:solidFill>
                <a:latin typeface="Arial"/>
                <a:cs typeface="Arial"/>
              </a:rPr>
              <a:t>&amp;</a:t>
            </a:r>
            <a:r>
              <a:rPr sz="4200" b="0" spc="-229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200" b="0" spc="-140" dirty="0">
                <a:solidFill>
                  <a:srgbClr val="03607A"/>
                </a:solidFill>
                <a:latin typeface="Arial"/>
                <a:cs typeface="Arial"/>
              </a:rPr>
              <a:t>Indian</a:t>
            </a:r>
            <a:r>
              <a:rPr sz="4200" b="0" spc="-23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200" b="0" spc="-170" dirty="0">
                <a:solidFill>
                  <a:srgbClr val="03607A"/>
                </a:solidFill>
                <a:latin typeface="Arial"/>
                <a:cs typeface="Arial"/>
              </a:rPr>
              <a:t>War</a:t>
            </a:r>
            <a:endParaRPr sz="4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1544319"/>
            <a:ext cx="8023859" cy="476758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49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90" dirty="0">
                <a:latin typeface="Times New Roman"/>
                <a:cs typeface="Times New Roman"/>
              </a:rPr>
              <a:t>The </a:t>
            </a:r>
            <a:r>
              <a:rPr sz="2600" spc="75" dirty="0">
                <a:latin typeface="Times New Roman"/>
                <a:cs typeface="Times New Roman"/>
              </a:rPr>
              <a:t>Treaty </a:t>
            </a:r>
            <a:r>
              <a:rPr sz="2600" spc="10" dirty="0">
                <a:latin typeface="Times New Roman"/>
                <a:cs typeface="Times New Roman"/>
              </a:rPr>
              <a:t>of </a:t>
            </a:r>
            <a:r>
              <a:rPr sz="2600" spc="55" dirty="0">
                <a:latin typeface="Times New Roman"/>
                <a:cs typeface="Times New Roman"/>
              </a:rPr>
              <a:t>Paris </a:t>
            </a:r>
            <a:r>
              <a:rPr sz="2600" spc="0" dirty="0">
                <a:latin typeface="Times New Roman"/>
                <a:cs typeface="Times New Roman"/>
              </a:rPr>
              <a:t>officially </a:t>
            </a:r>
            <a:r>
              <a:rPr sz="2600" spc="140" dirty="0">
                <a:latin typeface="Times New Roman"/>
                <a:cs typeface="Times New Roman"/>
              </a:rPr>
              <a:t>ended </a:t>
            </a:r>
            <a:r>
              <a:rPr sz="2600" spc="155" dirty="0">
                <a:latin typeface="Times New Roman"/>
                <a:cs typeface="Times New Roman"/>
              </a:rPr>
              <a:t>the</a:t>
            </a:r>
            <a:r>
              <a:rPr sz="2600" spc="-41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War.</a:t>
            </a:r>
            <a:endParaRPr sz="2600">
              <a:latin typeface="Times New Roman"/>
              <a:cs typeface="Times New Roman"/>
            </a:endParaRPr>
          </a:p>
          <a:p>
            <a:pPr marL="279400" marR="5080" indent="-266700">
              <a:lnSpc>
                <a:spcPts val="2800"/>
              </a:lnSpc>
              <a:spcBef>
                <a:spcPts val="750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  <a:tab pos="2669540" algn="l"/>
                <a:tab pos="6431280" algn="l"/>
              </a:tabLst>
            </a:pPr>
            <a:r>
              <a:rPr sz="2600" spc="-45" dirty="0">
                <a:latin typeface="Times New Roman"/>
                <a:cs typeface="Times New Roman"/>
              </a:rPr>
              <a:t>As </a:t>
            </a:r>
            <a:r>
              <a:rPr sz="2600" spc="85" dirty="0">
                <a:latin typeface="Times New Roman"/>
                <a:cs typeface="Times New Roman"/>
              </a:rPr>
              <a:t>a result,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100" dirty="0">
                <a:latin typeface="Times New Roman"/>
                <a:cs typeface="Times New Roman"/>
              </a:rPr>
              <a:t>French </a:t>
            </a:r>
            <a:r>
              <a:rPr sz="2600" spc="50" dirty="0">
                <a:latin typeface="Times New Roman"/>
                <a:cs typeface="Times New Roman"/>
              </a:rPr>
              <a:t>lose </a:t>
            </a:r>
            <a:r>
              <a:rPr sz="2600" spc="35" dirty="0">
                <a:latin typeface="Times New Roman"/>
                <a:cs typeface="Times New Roman"/>
              </a:rPr>
              <a:t>every </a:t>
            </a:r>
            <a:r>
              <a:rPr sz="2600" spc="55" dirty="0">
                <a:latin typeface="Times New Roman"/>
                <a:cs typeface="Times New Roman"/>
              </a:rPr>
              <a:t>single </a:t>
            </a:r>
            <a:r>
              <a:rPr sz="2600" spc="75" dirty="0">
                <a:latin typeface="Times New Roman"/>
                <a:cs typeface="Times New Roman"/>
              </a:rPr>
              <a:t>possession </a:t>
            </a:r>
            <a:r>
              <a:rPr sz="2600" spc="100" dirty="0">
                <a:latin typeface="Times New Roman"/>
                <a:cs typeface="Times New Roman"/>
              </a:rPr>
              <a:t>in  </a:t>
            </a:r>
            <a:r>
              <a:rPr sz="2600" spc="130" dirty="0">
                <a:latin typeface="Times New Roman"/>
                <a:cs typeface="Times New Roman"/>
              </a:rPr>
              <a:t>North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America.	</a:t>
            </a:r>
            <a:r>
              <a:rPr sz="2600" spc="55" dirty="0">
                <a:latin typeface="Times New Roman"/>
                <a:cs typeface="Times New Roman"/>
              </a:rPr>
              <a:t>They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lose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EVERYTHING!	</a:t>
            </a:r>
            <a:r>
              <a:rPr sz="2600" spc="-45" dirty="0">
                <a:latin typeface="Times New Roman"/>
                <a:cs typeface="Times New Roman"/>
              </a:rPr>
              <a:t>As </a:t>
            </a:r>
            <a:r>
              <a:rPr sz="2600" spc="85" dirty="0">
                <a:latin typeface="Times New Roman"/>
                <a:cs typeface="Times New Roman"/>
              </a:rPr>
              <a:t>a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result:</a:t>
            </a:r>
            <a:endParaRPr sz="2600">
              <a:latin typeface="Times New Roman"/>
              <a:cs typeface="Times New Roman"/>
            </a:endParaRPr>
          </a:p>
          <a:p>
            <a:pPr marL="645160" marR="369570" lvl="1" indent="-240029">
              <a:lnSpc>
                <a:spcPts val="2380"/>
              </a:lnSpc>
              <a:spcBef>
                <a:spcPts val="585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200" spc="75" dirty="0">
                <a:latin typeface="Times New Roman"/>
                <a:cs typeface="Times New Roman"/>
              </a:rPr>
              <a:t>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colonists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had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114" dirty="0">
                <a:latin typeface="Times New Roman"/>
                <a:cs typeface="Times New Roman"/>
              </a:rPr>
              <a:t>an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10" dirty="0">
                <a:latin typeface="Times New Roman"/>
                <a:cs typeface="Times New Roman"/>
              </a:rPr>
              <a:t>open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path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to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75" dirty="0">
                <a:latin typeface="Times New Roman"/>
                <a:cs typeface="Times New Roman"/>
              </a:rPr>
              <a:t>settle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in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05" dirty="0">
                <a:latin typeface="Times New Roman"/>
                <a:cs typeface="Times New Roman"/>
              </a:rPr>
              <a:t>Ohio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Times New Roman"/>
                <a:cs typeface="Times New Roman"/>
              </a:rPr>
              <a:t>River  </a:t>
            </a:r>
            <a:r>
              <a:rPr sz="2200" spc="-5" dirty="0">
                <a:latin typeface="Times New Roman"/>
                <a:cs typeface="Times New Roman"/>
              </a:rPr>
              <a:t>Valley.</a:t>
            </a:r>
            <a:endParaRPr sz="2200">
              <a:latin typeface="Times New Roman"/>
              <a:cs typeface="Times New Roman"/>
            </a:endParaRPr>
          </a:p>
          <a:p>
            <a:pPr marL="645160" marR="216535" lvl="1" indent="-240029">
              <a:lnSpc>
                <a:spcPts val="2370"/>
              </a:lnSpc>
              <a:spcBef>
                <a:spcPts val="60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200" dirty="0">
                <a:latin typeface="Times New Roman"/>
                <a:cs typeface="Times New Roman"/>
              </a:rPr>
              <a:t>Also,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the</a:t>
            </a:r>
            <a:r>
              <a:rPr sz="2200" spc="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Native</a:t>
            </a:r>
            <a:r>
              <a:rPr sz="2200" spc="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Americans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are</a:t>
            </a:r>
            <a:r>
              <a:rPr sz="2200" spc="0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left</a:t>
            </a:r>
            <a:r>
              <a:rPr sz="2200" spc="0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with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no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25" dirty="0">
                <a:latin typeface="Times New Roman"/>
                <a:cs typeface="Times New Roman"/>
              </a:rPr>
              <a:t>allies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or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trading  partners.</a:t>
            </a:r>
            <a:endParaRPr sz="2200">
              <a:latin typeface="Times New Roman"/>
              <a:cs typeface="Times New Roman"/>
            </a:endParaRPr>
          </a:p>
          <a:p>
            <a:pPr marL="645160" marR="267970" lvl="1" indent="-240029">
              <a:lnSpc>
                <a:spcPct val="90000"/>
              </a:lnSpc>
              <a:spcBef>
                <a:spcPts val="560"/>
              </a:spcBef>
              <a:buClr>
                <a:srgbClr val="0E6EC5"/>
              </a:buClr>
              <a:buFont typeface="Wingdings 2"/>
              <a:buChar char=""/>
              <a:tabLst>
                <a:tab pos="645160" algn="l"/>
              </a:tabLst>
            </a:pPr>
            <a:r>
              <a:rPr sz="2200" spc="75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colonists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earn</a:t>
            </a:r>
            <a:r>
              <a:rPr sz="2200" spc="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experience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90" dirty="0">
                <a:latin typeface="Times New Roman"/>
                <a:cs typeface="Times New Roman"/>
              </a:rPr>
              <a:t>in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40" dirty="0">
                <a:latin typeface="Times New Roman"/>
                <a:cs typeface="Times New Roman"/>
              </a:rPr>
              <a:t>large-scale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warfare,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35" dirty="0">
                <a:latin typeface="Times New Roman"/>
                <a:cs typeface="Times New Roman"/>
              </a:rPr>
              <a:t>not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125" dirty="0">
                <a:latin typeface="Times New Roman"/>
                <a:cs typeface="Times New Roman"/>
              </a:rPr>
              <a:t>to  mention </a:t>
            </a:r>
            <a:r>
              <a:rPr sz="2200" spc="130" dirty="0">
                <a:latin typeface="Times New Roman"/>
                <a:cs typeface="Times New Roman"/>
              </a:rPr>
              <a:t>the </a:t>
            </a:r>
            <a:r>
              <a:rPr sz="2200" spc="55" dirty="0">
                <a:latin typeface="Times New Roman"/>
                <a:cs typeface="Times New Roman"/>
              </a:rPr>
              <a:t>“mentorship” </a:t>
            </a:r>
            <a:r>
              <a:rPr sz="2200" spc="10" dirty="0">
                <a:latin typeface="Times New Roman"/>
                <a:cs typeface="Times New Roman"/>
              </a:rPr>
              <a:t>of </a:t>
            </a:r>
            <a:r>
              <a:rPr sz="2200" spc="55" dirty="0">
                <a:latin typeface="Times New Roman"/>
                <a:cs typeface="Times New Roman"/>
              </a:rPr>
              <a:t>fighting </a:t>
            </a:r>
            <a:r>
              <a:rPr sz="2200" spc="85" dirty="0">
                <a:latin typeface="Times New Roman"/>
                <a:cs typeface="Times New Roman"/>
              </a:rPr>
              <a:t>with </a:t>
            </a:r>
            <a:r>
              <a:rPr sz="2200" spc="130" dirty="0">
                <a:latin typeface="Times New Roman"/>
                <a:cs typeface="Times New Roman"/>
              </a:rPr>
              <a:t>the </a:t>
            </a:r>
            <a:r>
              <a:rPr sz="2200" spc="40" dirty="0">
                <a:latin typeface="Times New Roman"/>
                <a:cs typeface="Times New Roman"/>
              </a:rPr>
              <a:t>British for  </a:t>
            </a:r>
            <a:r>
              <a:rPr sz="2200" spc="55" dirty="0">
                <a:latin typeface="Times New Roman"/>
                <a:cs typeface="Times New Roman"/>
              </a:rPr>
              <a:t>nearly </a:t>
            </a:r>
            <a:r>
              <a:rPr sz="2200" spc="-165" dirty="0">
                <a:latin typeface="Times New Roman"/>
                <a:cs typeface="Times New Roman"/>
              </a:rPr>
              <a:t>10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30" dirty="0">
                <a:latin typeface="Times New Roman"/>
                <a:cs typeface="Times New Roman"/>
              </a:rPr>
              <a:t>years.</a:t>
            </a:r>
            <a:endParaRPr sz="2200">
              <a:latin typeface="Times New Roman"/>
              <a:cs typeface="Times New Roman"/>
            </a:endParaRPr>
          </a:p>
          <a:p>
            <a:pPr marL="279400" marR="492759" indent="-266700" algn="just">
              <a:lnSpc>
                <a:spcPct val="89900"/>
              </a:lnSpc>
              <a:spcBef>
                <a:spcPts val="695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b="1" spc="90" dirty="0">
                <a:latin typeface="Times New Roman"/>
                <a:cs typeface="Times New Roman"/>
              </a:rPr>
              <a:t>Britain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114" dirty="0">
                <a:latin typeface="Times New Roman"/>
                <a:cs typeface="Times New Roman"/>
              </a:rPr>
              <a:t>suffers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175" dirty="0">
                <a:latin typeface="Times New Roman"/>
                <a:cs typeface="Times New Roman"/>
              </a:rPr>
              <a:t>huge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175" dirty="0">
                <a:latin typeface="Times New Roman"/>
                <a:cs typeface="Times New Roman"/>
              </a:rPr>
              <a:t>expenses,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and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is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125" dirty="0">
                <a:latin typeface="Times New Roman"/>
                <a:cs typeface="Times New Roman"/>
              </a:rPr>
              <a:t>forced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to  </a:t>
            </a:r>
            <a:r>
              <a:rPr sz="2600" b="1" spc="80" dirty="0">
                <a:latin typeface="Times New Roman"/>
                <a:cs typeface="Times New Roman"/>
              </a:rPr>
              <a:t>pay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85" dirty="0">
                <a:latin typeface="Times New Roman"/>
                <a:cs typeface="Times New Roman"/>
              </a:rPr>
              <a:t>for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190" dirty="0">
                <a:latin typeface="Times New Roman"/>
                <a:cs typeface="Times New Roman"/>
              </a:rPr>
              <a:t>the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50" dirty="0">
                <a:latin typeface="Times New Roman"/>
                <a:cs typeface="Times New Roman"/>
              </a:rPr>
              <a:t>war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75" dirty="0">
                <a:latin typeface="Times New Roman"/>
                <a:cs typeface="Times New Roman"/>
              </a:rPr>
              <a:t>by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125" dirty="0">
                <a:latin typeface="Times New Roman"/>
                <a:cs typeface="Times New Roman"/>
              </a:rPr>
              <a:t>taxing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190" dirty="0">
                <a:latin typeface="Times New Roman"/>
                <a:cs typeface="Times New Roman"/>
              </a:rPr>
              <a:t>the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185" dirty="0">
                <a:latin typeface="Times New Roman"/>
                <a:cs typeface="Times New Roman"/>
              </a:rPr>
              <a:t>same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185" dirty="0">
                <a:latin typeface="Times New Roman"/>
                <a:cs typeface="Times New Roman"/>
              </a:rPr>
              <a:t>people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they  </a:t>
            </a:r>
            <a:r>
              <a:rPr sz="2600" b="1" spc="160" dirty="0">
                <a:latin typeface="Times New Roman"/>
                <a:cs typeface="Times New Roman"/>
              </a:rPr>
              <a:t>believed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they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135" dirty="0">
                <a:latin typeface="Times New Roman"/>
                <a:cs typeface="Times New Roman"/>
              </a:rPr>
              <a:t>were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135" dirty="0">
                <a:latin typeface="Times New Roman"/>
                <a:cs typeface="Times New Roman"/>
              </a:rPr>
              <a:t>fighting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85" dirty="0">
                <a:latin typeface="Times New Roman"/>
                <a:cs typeface="Times New Roman"/>
              </a:rPr>
              <a:t>for...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C79B5-63B7-7749-A82B-57248F83B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094573" cy="487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368333-7F0B-DC4B-B497-3E285E585D1C}"/>
              </a:ext>
            </a:extLst>
          </p:cNvPr>
          <p:cNvSpPr txBox="1"/>
          <p:nvPr/>
        </p:nvSpPr>
        <p:spPr>
          <a:xfrm>
            <a:off x="280086" y="685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British Efforts Lead to Bad Results…</a:t>
            </a:r>
          </a:p>
        </p:txBody>
      </p:sp>
    </p:spTree>
    <p:extLst>
      <p:ext uri="{BB962C8B-B14F-4D97-AF65-F5344CB8AC3E}">
        <p14:creationId xmlns:p14="http://schemas.microsoft.com/office/powerpoint/2010/main" val="405919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1869" y="1083309"/>
            <a:ext cx="556387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80" dirty="0">
                <a:solidFill>
                  <a:srgbClr val="03607A"/>
                </a:solidFill>
                <a:latin typeface="Arial"/>
                <a:cs typeface="Arial"/>
              </a:rPr>
              <a:t>Proclamation </a:t>
            </a:r>
            <a:r>
              <a:rPr sz="5000" spc="-10" dirty="0">
                <a:solidFill>
                  <a:srgbClr val="03607A"/>
                </a:solidFill>
                <a:latin typeface="Arial"/>
                <a:cs typeface="Arial"/>
              </a:rPr>
              <a:t>of</a:t>
            </a:r>
            <a:r>
              <a:rPr sz="5000" spc="-40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5000" spc="-254" dirty="0">
                <a:solidFill>
                  <a:srgbClr val="03607A"/>
                </a:solidFill>
                <a:latin typeface="Arial"/>
                <a:cs typeface="Arial"/>
              </a:rPr>
              <a:t>1763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1869" y="2396489"/>
            <a:ext cx="3940175" cy="2863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marR="5080" indent="-266700">
              <a:lnSpc>
                <a:spcPct val="111900"/>
              </a:lnSpc>
              <a:spcBef>
                <a:spcPts val="95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105" dirty="0">
                <a:latin typeface="Times New Roman"/>
                <a:cs typeface="Times New Roman"/>
              </a:rPr>
              <a:t>Prohibited </a:t>
            </a:r>
            <a:r>
              <a:rPr sz="2600" spc="75" dirty="0">
                <a:latin typeface="Times New Roman"/>
                <a:cs typeface="Times New Roman"/>
              </a:rPr>
              <a:t>colonists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from  </a:t>
            </a:r>
            <a:r>
              <a:rPr sz="2600" spc="85" dirty="0">
                <a:latin typeface="Times New Roman"/>
                <a:cs typeface="Times New Roman"/>
              </a:rPr>
              <a:t>settling </a:t>
            </a:r>
            <a:r>
              <a:rPr sz="2600" spc="80" dirty="0">
                <a:latin typeface="Times New Roman"/>
                <a:cs typeface="Times New Roman"/>
              </a:rPr>
              <a:t>west </a:t>
            </a:r>
            <a:r>
              <a:rPr sz="2600" spc="10" dirty="0">
                <a:latin typeface="Times New Roman"/>
                <a:cs typeface="Times New Roman"/>
              </a:rPr>
              <a:t>of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75" dirty="0">
                <a:latin typeface="Times New Roman"/>
                <a:cs typeface="Times New Roman"/>
              </a:rPr>
              <a:t>Appalachian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Mountains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ACFD8"/>
              </a:buClr>
              <a:buFont typeface="Wingdings 2"/>
              <a:buChar char=""/>
            </a:pPr>
            <a:endParaRPr sz="2600">
              <a:latin typeface="Times New Roman"/>
              <a:cs typeface="Times New Roman"/>
            </a:endParaRPr>
          </a:p>
          <a:p>
            <a:pPr marL="279400" marR="256540" indent="-266700">
              <a:lnSpc>
                <a:spcPct val="112200"/>
              </a:lnSpc>
              <a:spcBef>
                <a:spcPts val="1889"/>
              </a:spcBef>
              <a:buClr>
                <a:srgbClr val="0ACFD8"/>
              </a:buClr>
              <a:buFont typeface="Wingdings 2"/>
              <a:buChar char=""/>
              <a:tabLst>
                <a:tab pos="279400" algn="l"/>
              </a:tabLst>
            </a:pPr>
            <a:r>
              <a:rPr sz="2600" spc="50" dirty="0">
                <a:latin typeface="Times New Roman"/>
                <a:cs typeface="Times New Roman"/>
              </a:rPr>
              <a:t>Disliked </a:t>
            </a:r>
            <a:r>
              <a:rPr sz="2600" spc="40" dirty="0">
                <a:latin typeface="Times New Roman"/>
                <a:cs typeface="Times New Roman"/>
              </a:rPr>
              <a:t>by </a:t>
            </a:r>
            <a:r>
              <a:rPr sz="2600" spc="110" dirty="0">
                <a:latin typeface="Times New Roman"/>
                <a:cs typeface="Times New Roman"/>
              </a:rPr>
              <a:t>many </a:t>
            </a:r>
            <a:r>
              <a:rPr sz="2600" spc="10" dirty="0">
                <a:latin typeface="Times New Roman"/>
                <a:cs typeface="Times New Roman"/>
              </a:rPr>
              <a:t>of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75" dirty="0">
                <a:latin typeface="Times New Roman"/>
                <a:cs typeface="Times New Roman"/>
              </a:rPr>
              <a:t>colonists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7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Road to</a:t>
            </a:r>
            <a:r>
              <a:rPr spc="-60" dirty="0"/>
              <a:t> </a:t>
            </a:r>
            <a:r>
              <a:rPr spc="-10" dirty="0"/>
              <a:t>Revolution</a:t>
            </a:r>
          </a:p>
        </p:txBody>
      </p:sp>
      <p:sp>
        <p:nvSpPr>
          <p:cNvPr id="5" name="object 5"/>
          <p:cNvSpPr/>
          <p:nvPr/>
        </p:nvSpPr>
        <p:spPr>
          <a:xfrm>
            <a:off x="5067300" y="1979929"/>
            <a:ext cx="3924300" cy="470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469" y="34290"/>
            <a:ext cx="7874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700" b="1" spc="-1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700" b="1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800" y="628269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3439" y="529590"/>
            <a:ext cx="31946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160" dirty="0">
                <a:solidFill>
                  <a:srgbClr val="03607A"/>
                </a:solidFill>
                <a:latin typeface="Arial"/>
                <a:cs typeface="Arial"/>
              </a:rPr>
              <a:t>Before </a:t>
            </a:r>
            <a:r>
              <a:rPr sz="4000" b="0" spc="-45" dirty="0">
                <a:solidFill>
                  <a:srgbClr val="03607A"/>
                </a:solidFill>
                <a:latin typeface="Arial"/>
                <a:cs typeface="Arial"/>
              </a:rPr>
              <a:t>the</a:t>
            </a:r>
            <a:r>
              <a:rPr sz="4000" b="0" spc="-340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000" b="0" spc="-165" dirty="0">
                <a:solidFill>
                  <a:srgbClr val="03607A"/>
                </a:solidFill>
                <a:latin typeface="Arial"/>
                <a:cs typeface="Arial"/>
              </a:rPr>
              <a:t>War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69" y="1139190"/>
            <a:ext cx="3049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4" dirty="0">
                <a:solidFill>
                  <a:srgbClr val="03607A"/>
                </a:solidFill>
                <a:latin typeface="Arial"/>
                <a:cs typeface="Arial"/>
              </a:rPr>
              <a:t>Colonies </a:t>
            </a:r>
            <a:r>
              <a:rPr sz="2000" spc="-85" dirty="0">
                <a:solidFill>
                  <a:srgbClr val="03607A"/>
                </a:solidFill>
                <a:latin typeface="Arial"/>
                <a:cs typeface="Arial"/>
              </a:rPr>
              <a:t>end </a:t>
            </a:r>
            <a:r>
              <a:rPr sz="2000" spc="-25" dirty="0">
                <a:solidFill>
                  <a:srgbClr val="03607A"/>
                </a:solidFill>
                <a:latin typeface="Arial"/>
                <a:cs typeface="Arial"/>
              </a:rPr>
              <a:t>at</a:t>
            </a:r>
            <a:r>
              <a:rPr sz="2000" spc="-13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03607A"/>
                </a:solidFill>
                <a:latin typeface="Arial"/>
                <a:cs typeface="Arial"/>
              </a:rPr>
              <a:t>Appalachians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3720" y="529590"/>
            <a:ext cx="335724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4000" spc="-45" dirty="0">
                <a:solidFill>
                  <a:srgbClr val="03607A"/>
                </a:solidFill>
                <a:latin typeface="Arial"/>
                <a:cs typeface="Arial"/>
              </a:rPr>
              <a:t>After the</a:t>
            </a:r>
            <a:r>
              <a:rPr sz="4000" spc="-42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4000" spc="-165" dirty="0">
                <a:solidFill>
                  <a:srgbClr val="03607A"/>
                </a:solidFill>
                <a:latin typeface="Arial"/>
                <a:cs typeface="Arial"/>
              </a:rPr>
              <a:t>War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100" dirty="0">
                <a:solidFill>
                  <a:srgbClr val="03607A"/>
                </a:solidFill>
                <a:latin typeface="Arial"/>
                <a:cs typeface="Arial"/>
              </a:rPr>
              <a:t>Colonists </a:t>
            </a:r>
            <a:r>
              <a:rPr sz="2000" spc="-114" dirty="0">
                <a:solidFill>
                  <a:srgbClr val="03607A"/>
                </a:solidFill>
                <a:latin typeface="Arial"/>
                <a:cs typeface="Arial"/>
              </a:rPr>
              <a:t>have </a:t>
            </a:r>
            <a:r>
              <a:rPr sz="2000" spc="-85" dirty="0">
                <a:solidFill>
                  <a:srgbClr val="03607A"/>
                </a:solidFill>
                <a:latin typeface="Arial"/>
                <a:cs typeface="Arial"/>
              </a:rPr>
              <a:t>moved</a:t>
            </a:r>
            <a:r>
              <a:rPr sz="2000" spc="-135" dirty="0">
                <a:solidFill>
                  <a:srgbClr val="03607A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03607A"/>
                </a:solidFill>
                <a:latin typeface="Arial"/>
                <a:cs typeface="Arial"/>
              </a:rPr>
              <a:t>westward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81370" y="1607596"/>
            <a:ext cx="2824480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5"/>
              </a:lnSpc>
            </a:pPr>
            <a:r>
              <a:rPr sz="1800" i="1" spc="110" dirty="0">
                <a:latin typeface="Times New Roman"/>
                <a:cs typeface="Times New Roman"/>
              </a:rPr>
              <a:t>Why, </a:t>
            </a:r>
            <a:r>
              <a:rPr sz="1800" i="1" spc="25" dirty="0">
                <a:latin typeface="Times New Roman"/>
                <a:cs typeface="Times New Roman"/>
              </a:rPr>
              <a:t>again, </a:t>
            </a:r>
            <a:r>
              <a:rPr sz="1800" i="1" spc="0" dirty="0">
                <a:latin typeface="Times New Roman"/>
                <a:cs typeface="Times New Roman"/>
              </a:rPr>
              <a:t>are </a:t>
            </a:r>
            <a:r>
              <a:rPr sz="1800" i="1" spc="75" dirty="0">
                <a:latin typeface="Times New Roman"/>
                <a:cs typeface="Times New Roman"/>
              </a:rPr>
              <a:t>the</a:t>
            </a:r>
            <a:r>
              <a:rPr sz="1800" i="1" spc="-315" dirty="0">
                <a:latin typeface="Times New Roman"/>
                <a:cs typeface="Times New Roman"/>
              </a:rPr>
              <a:t> </a:t>
            </a:r>
            <a:r>
              <a:rPr sz="1800" i="1" spc="40" dirty="0">
                <a:latin typeface="Times New Roman"/>
                <a:cs typeface="Times New Roman"/>
              </a:rPr>
              <a:t>colonists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ts val="2085"/>
              </a:lnSpc>
            </a:pPr>
            <a:r>
              <a:rPr sz="1800" i="1" spc="55" dirty="0">
                <a:latin typeface="Times New Roman"/>
                <a:cs typeface="Times New Roman"/>
              </a:rPr>
              <a:t>moving</a:t>
            </a:r>
            <a:r>
              <a:rPr sz="1800" i="1" spc="-35" dirty="0">
                <a:latin typeface="Times New Roman"/>
                <a:cs typeface="Times New Roman"/>
              </a:rPr>
              <a:t> </a:t>
            </a:r>
            <a:r>
              <a:rPr sz="1800" i="1" spc="15" dirty="0">
                <a:latin typeface="Times New Roman"/>
                <a:cs typeface="Times New Roman"/>
              </a:rPr>
              <a:t>west?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600200"/>
            <a:ext cx="8915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043679" cy="0"/>
          </a:xfrm>
          <a:custGeom>
            <a:avLst/>
            <a:gdLst/>
            <a:ahLst/>
            <a:cxnLst/>
            <a:rect l="l" t="t" r="r" b="b"/>
            <a:pathLst>
              <a:path w="4043679">
                <a:moveTo>
                  <a:pt x="0" y="0"/>
                </a:moveTo>
                <a:lnTo>
                  <a:pt x="4043484" y="0"/>
                </a:lnTo>
              </a:path>
            </a:pathLst>
          </a:custGeom>
          <a:ln w="3175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444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4000" y="0"/>
                </a:lnTo>
              </a:path>
            </a:pathLst>
          </a:custGeom>
          <a:ln w="8890">
            <a:solidFill>
              <a:srgbClr val="007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3334"/>
            <a:ext cx="4084954" cy="0"/>
          </a:xfrm>
          <a:custGeom>
            <a:avLst/>
            <a:gdLst/>
            <a:ahLst/>
            <a:cxnLst/>
            <a:rect l="l" t="t" r="r" b="b"/>
            <a:pathLst>
              <a:path w="4084954">
                <a:moveTo>
                  <a:pt x="0" y="0"/>
                </a:moveTo>
                <a:lnTo>
                  <a:pt x="4084515" y="0"/>
                </a:lnTo>
              </a:path>
            </a:pathLst>
          </a:custGeom>
          <a:ln w="8889">
            <a:solidFill>
              <a:srgbClr val="0079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2859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127" y="0"/>
                </a:lnTo>
              </a:path>
            </a:pathLst>
          </a:custGeom>
          <a:ln w="10160">
            <a:solidFill>
              <a:srgbClr val="007A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384"/>
            <a:ext cx="4133850" cy="0"/>
          </a:xfrm>
          <a:custGeom>
            <a:avLst/>
            <a:gdLst/>
            <a:ahLst/>
            <a:cxnLst/>
            <a:rect l="l" t="t" r="r" b="b"/>
            <a:pathLst>
              <a:path w="4133850">
                <a:moveTo>
                  <a:pt x="0" y="0"/>
                </a:moveTo>
                <a:lnTo>
                  <a:pt x="4133722" y="0"/>
                </a:lnTo>
              </a:path>
            </a:pathLst>
          </a:custGeom>
          <a:ln w="8889">
            <a:solidFill>
              <a:srgbClr val="007B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1275"/>
            <a:ext cx="4158615" cy="0"/>
          </a:xfrm>
          <a:custGeom>
            <a:avLst/>
            <a:gdLst/>
            <a:ahLst/>
            <a:cxnLst/>
            <a:rect l="l" t="t" r="r" b="b"/>
            <a:pathLst>
              <a:path w="4158615">
                <a:moveTo>
                  <a:pt x="0" y="0"/>
                </a:moveTo>
                <a:lnTo>
                  <a:pt x="4158318" y="0"/>
                </a:lnTo>
              </a:path>
            </a:pathLst>
          </a:custGeom>
          <a:ln w="8890">
            <a:solidFill>
              <a:srgbClr val="007C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0165"/>
            <a:ext cx="4183379" cy="0"/>
          </a:xfrm>
          <a:custGeom>
            <a:avLst/>
            <a:gdLst/>
            <a:ahLst/>
            <a:cxnLst/>
            <a:rect l="l" t="t" r="r" b="b"/>
            <a:pathLst>
              <a:path w="4183379">
                <a:moveTo>
                  <a:pt x="0" y="0"/>
                </a:moveTo>
                <a:lnTo>
                  <a:pt x="4182914" y="0"/>
                </a:lnTo>
              </a:path>
            </a:pathLst>
          </a:custGeom>
          <a:ln w="8889">
            <a:solidFill>
              <a:srgbClr val="007D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9055"/>
            <a:ext cx="4207510" cy="0"/>
          </a:xfrm>
          <a:custGeom>
            <a:avLst/>
            <a:gdLst/>
            <a:ahLst/>
            <a:cxnLst/>
            <a:rect l="l" t="t" r="r" b="b"/>
            <a:pathLst>
              <a:path w="4207510">
                <a:moveTo>
                  <a:pt x="0" y="0"/>
                </a:moveTo>
                <a:lnTo>
                  <a:pt x="4207510" y="0"/>
                </a:lnTo>
              </a:path>
            </a:pathLst>
          </a:custGeom>
          <a:ln w="8890">
            <a:solidFill>
              <a:srgbClr val="007E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8580"/>
            <a:ext cx="4241165" cy="0"/>
          </a:xfrm>
          <a:custGeom>
            <a:avLst/>
            <a:gdLst/>
            <a:ahLst/>
            <a:cxnLst/>
            <a:rect l="l" t="t" r="r" b="b"/>
            <a:pathLst>
              <a:path w="4241165">
                <a:moveTo>
                  <a:pt x="0" y="0"/>
                </a:moveTo>
                <a:lnTo>
                  <a:pt x="4240934" y="0"/>
                </a:lnTo>
              </a:path>
            </a:pathLst>
          </a:custGeom>
          <a:ln w="10159">
            <a:solidFill>
              <a:srgbClr val="007F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736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40934" y="0"/>
                </a:moveTo>
                <a:lnTo>
                  <a:pt x="0" y="0"/>
                </a:lnTo>
                <a:lnTo>
                  <a:pt x="0" y="8890"/>
                </a:lnTo>
                <a:lnTo>
                  <a:pt x="4270181" y="8890"/>
                </a:lnTo>
                <a:lnTo>
                  <a:pt x="4240934" y="0"/>
                </a:lnTo>
                <a:close/>
              </a:path>
              <a:path w="9144000" h="8890">
                <a:moveTo>
                  <a:pt x="9144000" y="6350"/>
                </a:moveTo>
                <a:lnTo>
                  <a:pt x="9137128" y="8890"/>
                </a:lnTo>
                <a:lnTo>
                  <a:pt x="9144000" y="8890"/>
                </a:lnTo>
                <a:lnTo>
                  <a:pt x="9144000" y="6350"/>
                </a:lnTo>
                <a:close/>
              </a:path>
            </a:pathLst>
          </a:custGeom>
          <a:solidFill>
            <a:srgbClr val="0080B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825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70181" y="0"/>
                </a:moveTo>
                <a:lnTo>
                  <a:pt x="0" y="0"/>
                </a:lnTo>
                <a:lnTo>
                  <a:pt x="0" y="8890"/>
                </a:lnTo>
                <a:lnTo>
                  <a:pt x="4299428" y="8890"/>
                </a:lnTo>
                <a:lnTo>
                  <a:pt x="4270181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37128" y="0"/>
                </a:lnTo>
                <a:lnTo>
                  <a:pt x="911307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1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143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90">
                <a:moveTo>
                  <a:pt x="4299428" y="0"/>
                </a:moveTo>
                <a:lnTo>
                  <a:pt x="0" y="0"/>
                </a:lnTo>
                <a:lnTo>
                  <a:pt x="0" y="8889"/>
                </a:lnTo>
                <a:lnTo>
                  <a:pt x="4328675" y="8889"/>
                </a:lnTo>
                <a:lnTo>
                  <a:pt x="4299428" y="0"/>
                </a:lnTo>
                <a:close/>
              </a:path>
              <a:path w="9144000" h="8890">
                <a:moveTo>
                  <a:pt x="9144000" y="0"/>
                </a:moveTo>
                <a:lnTo>
                  <a:pt x="9113077" y="0"/>
                </a:lnTo>
                <a:lnTo>
                  <a:pt x="9089027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2B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033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28675" y="0"/>
                </a:moveTo>
                <a:lnTo>
                  <a:pt x="0" y="0"/>
                </a:lnTo>
                <a:lnTo>
                  <a:pt x="0" y="8890"/>
                </a:lnTo>
                <a:lnTo>
                  <a:pt x="4357922" y="8890"/>
                </a:lnTo>
                <a:lnTo>
                  <a:pt x="432867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89027" y="0"/>
                </a:lnTo>
                <a:lnTo>
                  <a:pt x="906497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3B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0922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357922" y="0"/>
                </a:moveTo>
                <a:lnTo>
                  <a:pt x="0" y="0"/>
                </a:lnTo>
                <a:lnTo>
                  <a:pt x="0" y="10159"/>
                </a:lnTo>
                <a:lnTo>
                  <a:pt x="4391347" y="10159"/>
                </a:lnTo>
                <a:lnTo>
                  <a:pt x="435792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9064976" y="0"/>
                </a:lnTo>
                <a:lnTo>
                  <a:pt x="9037490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4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193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391347" y="0"/>
                </a:moveTo>
                <a:lnTo>
                  <a:pt x="0" y="0"/>
                </a:lnTo>
                <a:lnTo>
                  <a:pt x="0" y="8890"/>
                </a:lnTo>
                <a:lnTo>
                  <a:pt x="4420593" y="8890"/>
                </a:lnTo>
                <a:lnTo>
                  <a:pt x="439134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37490" y="0"/>
                </a:lnTo>
                <a:lnTo>
                  <a:pt x="901343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5B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282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20593" y="0"/>
                </a:moveTo>
                <a:lnTo>
                  <a:pt x="0" y="0"/>
                </a:lnTo>
                <a:lnTo>
                  <a:pt x="0" y="8889"/>
                </a:lnTo>
                <a:lnTo>
                  <a:pt x="4449840" y="8889"/>
                </a:lnTo>
                <a:lnTo>
                  <a:pt x="442059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9013439" y="0"/>
                </a:lnTo>
                <a:lnTo>
                  <a:pt x="898938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6B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13716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49840" y="0"/>
                </a:moveTo>
                <a:lnTo>
                  <a:pt x="0" y="0"/>
                </a:lnTo>
                <a:lnTo>
                  <a:pt x="0" y="8890"/>
                </a:lnTo>
                <a:lnTo>
                  <a:pt x="4479087" y="8890"/>
                </a:lnTo>
                <a:lnTo>
                  <a:pt x="444984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89388" y="0"/>
                </a:lnTo>
                <a:lnTo>
                  <a:pt x="896533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7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460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479087" y="0"/>
                </a:moveTo>
                <a:lnTo>
                  <a:pt x="0" y="0"/>
                </a:lnTo>
                <a:lnTo>
                  <a:pt x="0" y="8890"/>
                </a:lnTo>
                <a:lnTo>
                  <a:pt x="4511292" y="8890"/>
                </a:lnTo>
                <a:lnTo>
                  <a:pt x="4495800" y="5079"/>
                </a:lnTo>
                <a:lnTo>
                  <a:pt x="447908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65338" y="0"/>
                </a:lnTo>
                <a:lnTo>
                  <a:pt x="8941287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8B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5493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511292" y="0"/>
                </a:moveTo>
                <a:lnTo>
                  <a:pt x="0" y="0"/>
                </a:lnTo>
                <a:lnTo>
                  <a:pt x="0" y="10159"/>
                </a:lnTo>
                <a:lnTo>
                  <a:pt x="4552605" y="10159"/>
                </a:lnTo>
                <a:lnTo>
                  <a:pt x="4511292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941287" y="0"/>
                </a:lnTo>
                <a:lnTo>
                  <a:pt x="8913801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9B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651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52605" y="0"/>
                </a:moveTo>
                <a:lnTo>
                  <a:pt x="0" y="0"/>
                </a:lnTo>
                <a:lnTo>
                  <a:pt x="0" y="8890"/>
                </a:lnTo>
                <a:lnTo>
                  <a:pt x="4588753" y="8890"/>
                </a:lnTo>
                <a:lnTo>
                  <a:pt x="4552605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913801" y="0"/>
                </a:lnTo>
                <a:lnTo>
                  <a:pt x="8889750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A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7398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588753" y="0"/>
                </a:moveTo>
                <a:lnTo>
                  <a:pt x="0" y="0"/>
                </a:lnTo>
                <a:lnTo>
                  <a:pt x="0" y="8889"/>
                </a:lnTo>
                <a:lnTo>
                  <a:pt x="4624902" y="8889"/>
                </a:lnTo>
                <a:lnTo>
                  <a:pt x="4588753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89750" y="0"/>
                </a:lnTo>
                <a:lnTo>
                  <a:pt x="8865699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BB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8287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24902" y="0"/>
                </a:moveTo>
                <a:lnTo>
                  <a:pt x="0" y="0"/>
                </a:lnTo>
                <a:lnTo>
                  <a:pt x="0" y="8890"/>
                </a:lnTo>
                <a:lnTo>
                  <a:pt x="4661051" y="8890"/>
                </a:lnTo>
                <a:lnTo>
                  <a:pt x="462490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65699" y="0"/>
                </a:lnTo>
                <a:lnTo>
                  <a:pt x="884164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C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9177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661051" y="0"/>
                </a:moveTo>
                <a:lnTo>
                  <a:pt x="0" y="0"/>
                </a:lnTo>
                <a:lnTo>
                  <a:pt x="0" y="8889"/>
                </a:lnTo>
                <a:lnTo>
                  <a:pt x="4697200" y="8889"/>
                </a:lnTo>
                <a:lnTo>
                  <a:pt x="466105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841649" y="0"/>
                </a:lnTo>
                <a:lnTo>
                  <a:pt x="8817598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DB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20066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697200" y="0"/>
                </a:moveTo>
                <a:lnTo>
                  <a:pt x="0" y="0"/>
                </a:lnTo>
                <a:lnTo>
                  <a:pt x="0" y="10160"/>
                </a:lnTo>
                <a:lnTo>
                  <a:pt x="4738512" y="10160"/>
                </a:lnTo>
                <a:lnTo>
                  <a:pt x="4697200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817598" y="0"/>
                </a:lnTo>
                <a:lnTo>
                  <a:pt x="8790112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EB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108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38512" y="0"/>
                </a:moveTo>
                <a:lnTo>
                  <a:pt x="0" y="0"/>
                </a:lnTo>
                <a:lnTo>
                  <a:pt x="0" y="8889"/>
                </a:lnTo>
                <a:lnTo>
                  <a:pt x="4774661" y="8889"/>
                </a:lnTo>
                <a:lnTo>
                  <a:pt x="4738512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90112" y="0"/>
                </a:lnTo>
                <a:lnTo>
                  <a:pt x="8766061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2197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774661" y="0"/>
                </a:moveTo>
                <a:lnTo>
                  <a:pt x="0" y="0"/>
                </a:lnTo>
                <a:lnTo>
                  <a:pt x="0" y="8890"/>
                </a:lnTo>
                <a:lnTo>
                  <a:pt x="4810810" y="8890"/>
                </a:lnTo>
                <a:lnTo>
                  <a:pt x="4774661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66061" y="0"/>
                </a:lnTo>
                <a:lnTo>
                  <a:pt x="8759190" y="2540"/>
                </a:lnTo>
                <a:lnTo>
                  <a:pt x="8739346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0B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22860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10810" y="0"/>
                </a:moveTo>
                <a:lnTo>
                  <a:pt x="0" y="0"/>
                </a:lnTo>
                <a:lnTo>
                  <a:pt x="0" y="8890"/>
                </a:lnTo>
                <a:lnTo>
                  <a:pt x="4846959" y="8890"/>
                </a:lnTo>
                <a:lnTo>
                  <a:pt x="481081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39346" y="0"/>
                </a:lnTo>
                <a:lnTo>
                  <a:pt x="8711565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1B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23749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846959" y="0"/>
                </a:moveTo>
                <a:lnTo>
                  <a:pt x="0" y="0"/>
                </a:lnTo>
                <a:lnTo>
                  <a:pt x="0" y="8889"/>
                </a:lnTo>
                <a:lnTo>
                  <a:pt x="4883107" y="8889"/>
                </a:lnTo>
                <a:lnTo>
                  <a:pt x="484695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711564" y="0"/>
                </a:lnTo>
                <a:lnTo>
                  <a:pt x="8683783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2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24637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4883107" y="0"/>
                </a:moveTo>
                <a:lnTo>
                  <a:pt x="0" y="0"/>
                </a:lnTo>
                <a:lnTo>
                  <a:pt x="0" y="10160"/>
                </a:lnTo>
                <a:lnTo>
                  <a:pt x="4924420" y="10160"/>
                </a:lnTo>
                <a:lnTo>
                  <a:pt x="4883107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683783" y="0"/>
                </a:lnTo>
                <a:lnTo>
                  <a:pt x="8652033" y="10160"/>
                </a:lnTo>
                <a:lnTo>
                  <a:pt x="9144000" y="1016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B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2565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24420" y="0"/>
                </a:moveTo>
                <a:lnTo>
                  <a:pt x="0" y="0"/>
                </a:lnTo>
                <a:lnTo>
                  <a:pt x="0" y="8889"/>
                </a:lnTo>
                <a:lnTo>
                  <a:pt x="4960569" y="8889"/>
                </a:lnTo>
                <a:lnTo>
                  <a:pt x="4924420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52033" y="0"/>
                </a:lnTo>
                <a:lnTo>
                  <a:pt x="8624252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4C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26542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60569" y="0"/>
                </a:moveTo>
                <a:lnTo>
                  <a:pt x="0" y="0"/>
                </a:lnTo>
                <a:lnTo>
                  <a:pt x="0" y="8890"/>
                </a:lnTo>
                <a:lnTo>
                  <a:pt x="4996718" y="8890"/>
                </a:lnTo>
                <a:lnTo>
                  <a:pt x="4960569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624252" y="0"/>
                </a:lnTo>
                <a:lnTo>
                  <a:pt x="8596471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5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27432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4996718" y="0"/>
                </a:moveTo>
                <a:lnTo>
                  <a:pt x="0" y="0"/>
                </a:lnTo>
                <a:lnTo>
                  <a:pt x="0" y="8889"/>
                </a:lnTo>
                <a:lnTo>
                  <a:pt x="5032867" y="8889"/>
                </a:lnTo>
                <a:lnTo>
                  <a:pt x="499671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96471" y="0"/>
                </a:lnTo>
                <a:lnTo>
                  <a:pt x="85686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6C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28320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032867" y="0"/>
                </a:moveTo>
                <a:lnTo>
                  <a:pt x="0" y="0"/>
                </a:lnTo>
                <a:lnTo>
                  <a:pt x="0" y="8890"/>
                </a:lnTo>
                <a:lnTo>
                  <a:pt x="5069015" y="8890"/>
                </a:lnTo>
                <a:lnTo>
                  <a:pt x="503286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68690" y="0"/>
                </a:lnTo>
                <a:lnTo>
                  <a:pt x="8540908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7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292100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5069015" y="0"/>
                </a:moveTo>
                <a:lnTo>
                  <a:pt x="0" y="0"/>
                </a:lnTo>
                <a:lnTo>
                  <a:pt x="0" y="10159"/>
                </a:lnTo>
                <a:lnTo>
                  <a:pt x="5110328" y="10159"/>
                </a:lnTo>
                <a:lnTo>
                  <a:pt x="5069015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540908" y="0"/>
                </a:lnTo>
                <a:lnTo>
                  <a:pt x="8509158" y="10159"/>
                </a:lnTo>
                <a:lnTo>
                  <a:pt x="9144000" y="1015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302259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5110328" y="0"/>
                </a:moveTo>
                <a:lnTo>
                  <a:pt x="0" y="0"/>
                </a:lnTo>
                <a:lnTo>
                  <a:pt x="0" y="8890"/>
                </a:lnTo>
                <a:lnTo>
                  <a:pt x="5146477" y="8890"/>
                </a:lnTo>
                <a:lnTo>
                  <a:pt x="5110328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509158" y="0"/>
                </a:lnTo>
                <a:lnTo>
                  <a:pt x="8505190" y="1270"/>
                </a:lnTo>
                <a:lnTo>
                  <a:pt x="8478519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9C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31115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352040" y="0"/>
                </a:moveTo>
                <a:lnTo>
                  <a:pt x="0" y="0"/>
                </a:lnTo>
                <a:lnTo>
                  <a:pt x="0" y="8890"/>
                </a:lnTo>
                <a:lnTo>
                  <a:pt x="2197166" y="8890"/>
                </a:lnTo>
                <a:lnTo>
                  <a:pt x="2352040" y="0"/>
                </a:lnTo>
                <a:close/>
              </a:path>
              <a:path w="9144000" h="8889">
                <a:moveTo>
                  <a:pt x="5146477" y="0"/>
                </a:moveTo>
                <a:lnTo>
                  <a:pt x="2824480" y="0"/>
                </a:lnTo>
                <a:lnTo>
                  <a:pt x="2966061" y="8890"/>
                </a:lnTo>
                <a:lnTo>
                  <a:pt x="5182626" y="8890"/>
                </a:lnTo>
                <a:lnTo>
                  <a:pt x="5146477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78519" y="0"/>
                </a:lnTo>
                <a:lnTo>
                  <a:pt x="8447404" y="8890"/>
                </a:lnTo>
                <a:lnTo>
                  <a:pt x="9144000" y="889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A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320040"/>
            <a:ext cx="9144000" cy="8890"/>
          </a:xfrm>
          <a:custGeom>
            <a:avLst/>
            <a:gdLst/>
            <a:ahLst/>
            <a:cxnLst/>
            <a:rect l="l" t="t" r="r" b="b"/>
            <a:pathLst>
              <a:path w="9144000" h="8889">
                <a:moveTo>
                  <a:pt x="2197166" y="0"/>
                </a:moveTo>
                <a:lnTo>
                  <a:pt x="0" y="0"/>
                </a:lnTo>
                <a:lnTo>
                  <a:pt x="0" y="8889"/>
                </a:lnTo>
                <a:lnTo>
                  <a:pt x="2042293" y="8889"/>
                </a:lnTo>
                <a:lnTo>
                  <a:pt x="2197166" y="0"/>
                </a:lnTo>
                <a:close/>
              </a:path>
              <a:path w="9144000" h="8889">
                <a:moveTo>
                  <a:pt x="5182626" y="0"/>
                </a:moveTo>
                <a:lnTo>
                  <a:pt x="2966061" y="0"/>
                </a:lnTo>
                <a:lnTo>
                  <a:pt x="3107642" y="8889"/>
                </a:lnTo>
                <a:lnTo>
                  <a:pt x="5218774" y="8889"/>
                </a:lnTo>
                <a:lnTo>
                  <a:pt x="5182626" y="0"/>
                </a:lnTo>
                <a:close/>
              </a:path>
              <a:path w="9144000" h="8889">
                <a:moveTo>
                  <a:pt x="9144000" y="0"/>
                </a:moveTo>
                <a:lnTo>
                  <a:pt x="8447404" y="0"/>
                </a:lnTo>
                <a:lnTo>
                  <a:pt x="8416290" y="8889"/>
                </a:lnTo>
                <a:lnTo>
                  <a:pt x="9144000" y="888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BC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328929"/>
            <a:ext cx="9144000" cy="10160"/>
          </a:xfrm>
          <a:custGeom>
            <a:avLst/>
            <a:gdLst/>
            <a:ahLst/>
            <a:cxnLst/>
            <a:rect l="l" t="t" r="r" b="b"/>
            <a:pathLst>
              <a:path w="9144000" h="10160">
                <a:moveTo>
                  <a:pt x="2042293" y="0"/>
                </a:moveTo>
                <a:lnTo>
                  <a:pt x="0" y="0"/>
                </a:lnTo>
                <a:lnTo>
                  <a:pt x="0" y="10160"/>
                </a:lnTo>
                <a:lnTo>
                  <a:pt x="1905606" y="10160"/>
                </a:lnTo>
                <a:lnTo>
                  <a:pt x="1931670" y="6350"/>
                </a:lnTo>
                <a:lnTo>
                  <a:pt x="2042293" y="0"/>
                </a:lnTo>
                <a:close/>
              </a:path>
              <a:path w="9144000" h="10160">
                <a:moveTo>
                  <a:pt x="5218774" y="0"/>
                </a:moveTo>
                <a:lnTo>
                  <a:pt x="3107642" y="0"/>
                </a:lnTo>
                <a:lnTo>
                  <a:pt x="3269450" y="10160"/>
                </a:lnTo>
                <a:lnTo>
                  <a:pt x="5260087" y="10160"/>
                </a:lnTo>
                <a:lnTo>
                  <a:pt x="5218774" y="0"/>
                </a:lnTo>
                <a:close/>
              </a:path>
              <a:path w="9144000" h="10160">
                <a:moveTo>
                  <a:pt x="9144000" y="0"/>
                </a:moveTo>
                <a:lnTo>
                  <a:pt x="8416290" y="0"/>
                </a:lnTo>
                <a:lnTo>
                  <a:pt x="8380729" y="10160"/>
                </a:lnTo>
                <a:lnTo>
                  <a:pt x="9127807" y="10160"/>
                </a:lnTo>
                <a:lnTo>
                  <a:pt x="9144000" y="442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CC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339090"/>
            <a:ext cx="9128125" cy="8890"/>
          </a:xfrm>
          <a:custGeom>
            <a:avLst/>
            <a:gdLst/>
            <a:ahLst/>
            <a:cxnLst/>
            <a:rect l="l" t="t" r="r" b="b"/>
            <a:pathLst>
              <a:path w="9128125" h="8889">
                <a:moveTo>
                  <a:pt x="1905606" y="0"/>
                </a:moveTo>
                <a:lnTo>
                  <a:pt x="0" y="0"/>
                </a:lnTo>
                <a:lnTo>
                  <a:pt x="0" y="8889"/>
                </a:lnTo>
                <a:lnTo>
                  <a:pt x="1844790" y="8889"/>
                </a:lnTo>
                <a:lnTo>
                  <a:pt x="1905606" y="0"/>
                </a:lnTo>
                <a:close/>
              </a:path>
              <a:path w="9128125" h="8889">
                <a:moveTo>
                  <a:pt x="5260087" y="0"/>
                </a:moveTo>
                <a:lnTo>
                  <a:pt x="3269450" y="0"/>
                </a:lnTo>
                <a:lnTo>
                  <a:pt x="3370579" y="6350"/>
                </a:lnTo>
                <a:lnTo>
                  <a:pt x="3393006" y="8889"/>
                </a:lnTo>
                <a:lnTo>
                  <a:pt x="5300834" y="8889"/>
                </a:lnTo>
                <a:lnTo>
                  <a:pt x="5275580" y="3809"/>
                </a:lnTo>
                <a:lnTo>
                  <a:pt x="5260087" y="0"/>
                </a:lnTo>
                <a:close/>
              </a:path>
              <a:path w="9128125" h="8889">
                <a:moveTo>
                  <a:pt x="9127807" y="0"/>
                </a:moveTo>
                <a:lnTo>
                  <a:pt x="8380729" y="0"/>
                </a:lnTo>
                <a:lnTo>
                  <a:pt x="8349615" y="8889"/>
                </a:lnTo>
                <a:lnTo>
                  <a:pt x="9102725" y="8889"/>
                </a:lnTo>
                <a:lnTo>
                  <a:pt x="9127807" y="0"/>
                </a:lnTo>
                <a:close/>
              </a:path>
            </a:pathLst>
          </a:custGeom>
          <a:solidFill>
            <a:srgbClr val="009D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347979"/>
            <a:ext cx="9102725" cy="8890"/>
          </a:xfrm>
          <a:custGeom>
            <a:avLst/>
            <a:gdLst/>
            <a:ahLst/>
            <a:cxnLst/>
            <a:rect l="l" t="t" r="r" b="b"/>
            <a:pathLst>
              <a:path w="9102725" h="8889">
                <a:moveTo>
                  <a:pt x="1844790" y="0"/>
                </a:moveTo>
                <a:lnTo>
                  <a:pt x="0" y="0"/>
                </a:lnTo>
                <a:lnTo>
                  <a:pt x="0" y="8890"/>
                </a:lnTo>
                <a:lnTo>
                  <a:pt x="1783974" y="8890"/>
                </a:lnTo>
                <a:lnTo>
                  <a:pt x="1844790" y="0"/>
                </a:lnTo>
                <a:close/>
              </a:path>
              <a:path w="9102725" h="8889">
                <a:moveTo>
                  <a:pt x="5300834" y="0"/>
                </a:moveTo>
                <a:lnTo>
                  <a:pt x="3393006" y="0"/>
                </a:lnTo>
                <a:lnTo>
                  <a:pt x="3471501" y="8890"/>
                </a:lnTo>
                <a:lnTo>
                  <a:pt x="5345030" y="8890"/>
                </a:lnTo>
                <a:lnTo>
                  <a:pt x="5300834" y="0"/>
                </a:lnTo>
                <a:close/>
              </a:path>
              <a:path w="9102725" h="8889">
                <a:moveTo>
                  <a:pt x="9102725" y="0"/>
                </a:moveTo>
                <a:lnTo>
                  <a:pt x="8349614" y="0"/>
                </a:lnTo>
                <a:lnTo>
                  <a:pt x="8318499" y="8890"/>
                </a:lnTo>
                <a:lnTo>
                  <a:pt x="9077642" y="8890"/>
                </a:lnTo>
                <a:lnTo>
                  <a:pt x="9102725" y="0"/>
                </a:lnTo>
                <a:close/>
              </a:path>
            </a:pathLst>
          </a:custGeom>
          <a:solidFill>
            <a:srgbClr val="009EC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356870"/>
            <a:ext cx="9077960" cy="8890"/>
          </a:xfrm>
          <a:custGeom>
            <a:avLst/>
            <a:gdLst/>
            <a:ahLst/>
            <a:cxnLst/>
            <a:rect l="l" t="t" r="r" b="b"/>
            <a:pathLst>
              <a:path w="9077960" h="8889">
                <a:moveTo>
                  <a:pt x="1783974" y="0"/>
                </a:moveTo>
                <a:lnTo>
                  <a:pt x="0" y="0"/>
                </a:lnTo>
                <a:lnTo>
                  <a:pt x="0" y="8889"/>
                </a:lnTo>
                <a:lnTo>
                  <a:pt x="1723159" y="8889"/>
                </a:lnTo>
                <a:lnTo>
                  <a:pt x="1783974" y="0"/>
                </a:lnTo>
                <a:close/>
              </a:path>
              <a:path w="9077960" h="8889">
                <a:moveTo>
                  <a:pt x="5345030" y="0"/>
                </a:moveTo>
                <a:lnTo>
                  <a:pt x="3471501" y="0"/>
                </a:lnTo>
                <a:lnTo>
                  <a:pt x="3549995" y="8889"/>
                </a:lnTo>
                <a:lnTo>
                  <a:pt x="5389226" y="8889"/>
                </a:lnTo>
                <a:lnTo>
                  <a:pt x="5345030" y="0"/>
                </a:lnTo>
                <a:close/>
              </a:path>
              <a:path w="9077960" h="8889">
                <a:moveTo>
                  <a:pt x="9077642" y="0"/>
                </a:moveTo>
                <a:lnTo>
                  <a:pt x="8318499" y="0"/>
                </a:lnTo>
                <a:lnTo>
                  <a:pt x="8287384" y="8889"/>
                </a:lnTo>
                <a:lnTo>
                  <a:pt x="9052560" y="8889"/>
                </a:lnTo>
                <a:lnTo>
                  <a:pt x="9077642" y="0"/>
                </a:lnTo>
                <a:close/>
              </a:path>
            </a:pathLst>
          </a:custGeom>
          <a:solidFill>
            <a:srgbClr val="009FC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365759"/>
            <a:ext cx="9052560" cy="8890"/>
          </a:xfrm>
          <a:custGeom>
            <a:avLst/>
            <a:gdLst/>
            <a:ahLst/>
            <a:cxnLst/>
            <a:rect l="l" t="t" r="r" b="b"/>
            <a:pathLst>
              <a:path w="9052560" h="8889">
                <a:moveTo>
                  <a:pt x="1723159" y="0"/>
                </a:moveTo>
                <a:lnTo>
                  <a:pt x="0" y="0"/>
                </a:lnTo>
                <a:lnTo>
                  <a:pt x="0" y="8889"/>
                </a:lnTo>
                <a:lnTo>
                  <a:pt x="1662343" y="8889"/>
                </a:lnTo>
                <a:lnTo>
                  <a:pt x="1723159" y="0"/>
                </a:lnTo>
                <a:close/>
              </a:path>
              <a:path w="9052560" h="8889">
                <a:moveTo>
                  <a:pt x="5389226" y="0"/>
                </a:moveTo>
                <a:lnTo>
                  <a:pt x="3549995" y="0"/>
                </a:lnTo>
                <a:lnTo>
                  <a:pt x="3628489" y="8889"/>
                </a:lnTo>
                <a:lnTo>
                  <a:pt x="5433422" y="8889"/>
                </a:lnTo>
                <a:lnTo>
                  <a:pt x="5389226" y="0"/>
                </a:lnTo>
                <a:close/>
              </a:path>
              <a:path w="9052560" h="8889">
                <a:moveTo>
                  <a:pt x="9052560" y="0"/>
                </a:moveTo>
                <a:lnTo>
                  <a:pt x="8287384" y="0"/>
                </a:lnTo>
                <a:lnTo>
                  <a:pt x="8256270" y="8889"/>
                </a:lnTo>
                <a:lnTo>
                  <a:pt x="9022334" y="8889"/>
                </a:lnTo>
                <a:lnTo>
                  <a:pt x="9052560" y="0"/>
                </a:lnTo>
                <a:close/>
              </a:path>
            </a:pathLst>
          </a:custGeom>
          <a:solidFill>
            <a:srgbClr val="00A0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374650"/>
            <a:ext cx="9022715" cy="10160"/>
          </a:xfrm>
          <a:custGeom>
            <a:avLst/>
            <a:gdLst/>
            <a:ahLst/>
            <a:cxnLst/>
            <a:rect l="l" t="t" r="r" b="b"/>
            <a:pathLst>
              <a:path w="9022715" h="10160">
                <a:moveTo>
                  <a:pt x="1662343" y="0"/>
                </a:moveTo>
                <a:lnTo>
                  <a:pt x="0" y="0"/>
                </a:lnTo>
                <a:lnTo>
                  <a:pt x="0" y="10160"/>
                </a:lnTo>
                <a:lnTo>
                  <a:pt x="1592839" y="10160"/>
                </a:lnTo>
                <a:lnTo>
                  <a:pt x="1662343" y="0"/>
                </a:lnTo>
                <a:close/>
              </a:path>
              <a:path w="9022715" h="10160">
                <a:moveTo>
                  <a:pt x="5433422" y="0"/>
                </a:moveTo>
                <a:lnTo>
                  <a:pt x="3628489" y="0"/>
                </a:lnTo>
                <a:lnTo>
                  <a:pt x="3718197" y="10160"/>
                </a:lnTo>
                <a:lnTo>
                  <a:pt x="5483932" y="10160"/>
                </a:lnTo>
                <a:lnTo>
                  <a:pt x="5433422" y="0"/>
                </a:lnTo>
                <a:close/>
              </a:path>
              <a:path w="9022715" h="10160">
                <a:moveTo>
                  <a:pt x="9022334" y="0"/>
                </a:moveTo>
                <a:lnTo>
                  <a:pt x="8256269" y="0"/>
                </a:lnTo>
                <a:lnTo>
                  <a:pt x="8220709" y="10160"/>
                </a:lnTo>
                <a:lnTo>
                  <a:pt x="8987790" y="10160"/>
                </a:lnTo>
                <a:lnTo>
                  <a:pt x="9022334" y="0"/>
                </a:lnTo>
                <a:close/>
              </a:path>
            </a:pathLst>
          </a:custGeom>
          <a:solidFill>
            <a:srgbClr val="00A1C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384809"/>
            <a:ext cx="8987790" cy="8890"/>
          </a:xfrm>
          <a:custGeom>
            <a:avLst/>
            <a:gdLst/>
            <a:ahLst/>
            <a:cxnLst/>
            <a:rect l="l" t="t" r="r" b="b"/>
            <a:pathLst>
              <a:path w="8987790" h="8889">
                <a:moveTo>
                  <a:pt x="1592839" y="0"/>
                </a:moveTo>
                <a:lnTo>
                  <a:pt x="0" y="0"/>
                </a:lnTo>
                <a:lnTo>
                  <a:pt x="0" y="8889"/>
                </a:lnTo>
                <a:lnTo>
                  <a:pt x="1538565" y="8889"/>
                </a:lnTo>
                <a:lnTo>
                  <a:pt x="1549400" y="6350"/>
                </a:lnTo>
                <a:lnTo>
                  <a:pt x="1592839" y="0"/>
                </a:lnTo>
                <a:close/>
              </a:path>
              <a:path w="8987790" h="8889">
                <a:moveTo>
                  <a:pt x="5483932" y="0"/>
                </a:moveTo>
                <a:lnTo>
                  <a:pt x="3718197" y="0"/>
                </a:lnTo>
                <a:lnTo>
                  <a:pt x="3796691" y="8889"/>
                </a:lnTo>
                <a:lnTo>
                  <a:pt x="5528128" y="8889"/>
                </a:lnTo>
                <a:lnTo>
                  <a:pt x="5483932" y="0"/>
                </a:lnTo>
                <a:close/>
              </a:path>
              <a:path w="8987790" h="8889">
                <a:moveTo>
                  <a:pt x="8987790" y="0"/>
                </a:moveTo>
                <a:lnTo>
                  <a:pt x="8220709" y="0"/>
                </a:lnTo>
                <a:lnTo>
                  <a:pt x="8182966" y="8889"/>
                </a:lnTo>
                <a:lnTo>
                  <a:pt x="8957564" y="8889"/>
                </a:lnTo>
                <a:lnTo>
                  <a:pt x="8987790" y="0"/>
                </a:lnTo>
                <a:close/>
              </a:path>
            </a:pathLst>
          </a:custGeom>
          <a:solidFill>
            <a:srgbClr val="00A2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393700"/>
            <a:ext cx="8957945" cy="8890"/>
          </a:xfrm>
          <a:custGeom>
            <a:avLst/>
            <a:gdLst/>
            <a:ahLst/>
            <a:cxnLst/>
            <a:rect l="l" t="t" r="r" b="b"/>
            <a:pathLst>
              <a:path w="8957945" h="8889">
                <a:moveTo>
                  <a:pt x="1538565" y="0"/>
                </a:moveTo>
                <a:lnTo>
                  <a:pt x="0" y="0"/>
                </a:lnTo>
                <a:lnTo>
                  <a:pt x="0" y="8889"/>
                </a:lnTo>
                <a:lnTo>
                  <a:pt x="1500643" y="8889"/>
                </a:lnTo>
                <a:lnTo>
                  <a:pt x="1538565" y="0"/>
                </a:lnTo>
                <a:close/>
              </a:path>
              <a:path w="8957945" h="8889">
                <a:moveTo>
                  <a:pt x="5528128" y="0"/>
                </a:moveTo>
                <a:lnTo>
                  <a:pt x="3796691" y="0"/>
                </a:lnTo>
                <a:lnTo>
                  <a:pt x="3875185" y="8889"/>
                </a:lnTo>
                <a:lnTo>
                  <a:pt x="5572324" y="8889"/>
                </a:lnTo>
                <a:lnTo>
                  <a:pt x="5528128" y="0"/>
                </a:lnTo>
                <a:close/>
              </a:path>
              <a:path w="8957945" h="8889">
                <a:moveTo>
                  <a:pt x="8957564" y="0"/>
                </a:moveTo>
                <a:lnTo>
                  <a:pt x="8182966" y="0"/>
                </a:lnTo>
                <a:lnTo>
                  <a:pt x="8145222" y="8889"/>
                </a:lnTo>
                <a:lnTo>
                  <a:pt x="8927338" y="8889"/>
                </a:lnTo>
                <a:lnTo>
                  <a:pt x="8957564" y="0"/>
                </a:lnTo>
                <a:close/>
              </a:path>
            </a:pathLst>
          </a:custGeom>
          <a:solidFill>
            <a:srgbClr val="00A3C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402590"/>
            <a:ext cx="8927465" cy="8890"/>
          </a:xfrm>
          <a:custGeom>
            <a:avLst/>
            <a:gdLst/>
            <a:ahLst/>
            <a:cxnLst/>
            <a:rect l="l" t="t" r="r" b="b"/>
            <a:pathLst>
              <a:path w="8927465" h="8890">
                <a:moveTo>
                  <a:pt x="1500643" y="0"/>
                </a:moveTo>
                <a:lnTo>
                  <a:pt x="0" y="0"/>
                </a:lnTo>
                <a:lnTo>
                  <a:pt x="0" y="8889"/>
                </a:lnTo>
                <a:lnTo>
                  <a:pt x="1462722" y="8889"/>
                </a:lnTo>
                <a:lnTo>
                  <a:pt x="1500643" y="0"/>
                </a:lnTo>
                <a:close/>
              </a:path>
              <a:path w="8927465" h="8890">
                <a:moveTo>
                  <a:pt x="5572324" y="0"/>
                </a:moveTo>
                <a:lnTo>
                  <a:pt x="3875185" y="0"/>
                </a:lnTo>
                <a:lnTo>
                  <a:pt x="3953679" y="8889"/>
                </a:lnTo>
                <a:lnTo>
                  <a:pt x="5616520" y="8889"/>
                </a:lnTo>
                <a:lnTo>
                  <a:pt x="5572324" y="0"/>
                </a:lnTo>
                <a:close/>
              </a:path>
              <a:path w="8927465" h="8890">
                <a:moveTo>
                  <a:pt x="8927338" y="0"/>
                </a:moveTo>
                <a:lnTo>
                  <a:pt x="8145222" y="0"/>
                </a:lnTo>
                <a:lnTo>
                  <a:pt x="8107479" y="8889"/>
                </a:lnTo>
                <a:lnTo>
                  <a:pt x="8897112" y="8889"/>
                </a:lnTo>
                <a:lnTo>
                  <a:pt x="8927338" y="0"/>
                </a:lnTo>
                <a:close/>
              </a:path>
            </a:pathLst>
          </a:custGeom>
          <a:solidFill>
            <a:srgbClr val="00A4C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411480"/>
            <a:ext cx="8897620" cy="8890"/>
          </a:xfrm>
          <a:custGeom>
            <a:avLst/>
            <a:gdLst/>
            <a:ahLst/>
            <a:cxnLst/>
            <a:rect l="l" t="t" r="r" b="b"/>
            <a:pathLst>
              <a:path w="8897620" h="8890">
                <a:moveTo>
                  <a:pt x="1462722" y="0"/>
                </a:moveTo>
                <a:lnTo>
                  <a:pt x="0" y="0"/>
                </a:lnTo>
                <a:lnTo>
                  <a:pt x="0" y="8890"/>
                </a:lnTo>
                <a:lnTo>
                  <a:pt x="1424801" y="8890"/>
                </a:lnTo>
                <a:lnTo>
                  <a:pt x="1462722" y="0"/>
                </a:lnTo>
                <a:close/>
              </a:path>
              <a:path w="8897620" h="8890">
                <a:moveTo>
                  <a:pt x="5616520" y="0"/>
                </a:moveTo>
                <a:lnTo>
                  <a:pt x="3953679" y="0"/>
                </a:lnTo>
                <a:lnTo>
                  <a:pt x="4032173" y="8890"/>
                </a:lnTo>
                <a:lnTo>
                  <a:pt x="5660716" y="8890"/>
                </a:lnTo>
                <a:lnTo>
                  <a:pt x="5616520" y="0"/>
                </a:lnTo>
                <a:close/>
              </a:path>
              <a:path w="8897620" h="8890">
                <a:moveTo>
                  <a:pt x="8897112" y="0"/>
                </a:moveTo>
                <a:lnTo>
                  <a:pt x="8107479" y="0"/>
                </a:lnTo>
                <a:lnTo>
                  <a:pt x="8069735" y="8890"/>
                </a:lnTo>
                <a:lnTo>
                  <a:pt x="8864351" y="8890"/>
                </a:lnTo>
                <a:lnTo>
                  <a:pt x="8879840" y="5080"/>
                </a:lnTo>
                <a:lnTo>
                  <a:pt x="8897112" y="0"/>
                </a:lnTo>
                <a:close/>
              </a:path>
            </a:pathLst>
          </a:custGeom>
          <a:solidFill>
            <a:srgbClr val="00A5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420369"/>
            <a:ext cx="8864600" cy="10160"/>
          </a:xfrm>
          <a:custGeom>
            <a:avLst/>
            <a:gdLst/>
            <a:ahLst/>
            <a:cxnLst/>
            <a:rect l="l" t="t" r="r" b="b"/>
            <a:pathLst>
              <a:path w="8864600" h="10159">
                <a:moveTo>
                  <a:pt x="1424801" y="0"/>
                </a:moveTo>
                <a:lnTo>
                  <a:pt x="0" y="0"/>
                </a:lnTo>
                <a:lnTo>
                  <a:pt x="0" y="10159"/>
                </a:lnTo>
                <a:lnTo>
                  <a:pt x="1381462" y="10159"/>
                </a:lnTo>
                <a:lnTo>
                  <a:pt x="1424801" y="0"/>
                </a:lnTo>
                <a:close/>
              </a:path>
              <a:path w="8864600" h="10159">
                <a:moveTo>
                  <a:pt x="5660716" y="0"/>
                </a:moveTo>
                <a:lnTo>
                  <a:pt x="4032173" y="0"/>
                </a:lnTo>
                <a:lnTo>
                  <a:pt x="4121881" y="10159"/>
                </a:lnTo>
                <a:lnTo>
                  <a:pt x="5711226" y="10159"/>
                </a:lnTo>
                <a:lnTo>
                  <a:pt x="5660716" y="0"/>
                </a:lnTo>
                <a:close/>
              </a:path>
              <a:path w="8864600" h="10159">
                <a:moveTo>
                  <a:pt x="8864351" y="0"/>
                </a:moveTo>
                <a:lnTo>
                  <a:pt x="8069735" y="0"/>
                </a:lnTo>
                <a:lnTo>
                  <a:pt x="8026600" y="10159"/>
                </a:lnTo>
                <a:lnTo>
                  <a:pt x="8823048" y="10159"/>
                </a:lnTo>
                <a:lnTo>
                  <a:pt x="8864351" y="0"/>
                </a:lnTo>
                <a:close/>
              </a:path>
            </a:pathLst>
          </a:custGeom>
          <a:solidFill>
            <a:srgbClr val="00A6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430530"/>
            <a:ext cx="8823325" cy="8890"/>
          </a:xfrm>
          <a:custGeom>
            <a:avLst/>
            <a:gdLst/>
            <a:ahLst/>
            <a:cxnLst/>
            <a:rect l="l" t="t" r="r" b="b"/>
            <a:pathLst>
              <a:path w="8823325" h="8890">
                <a:moveTo>
                  <a:pt x="1381462" y="0"/>
                </a:moveTo>
                <a:lnTo>
                  <a:pt x="0" y="0"/>
                </a:lnTo>
                <a:lnTo>
                  <a:pt x="0" y="8890"/>
                </a:lnTo>
                <a:lnTo>
                  <a:pt x="1343540" y="8890"/>
                </a:lnTo>
                <a:lnTo>
                  <a:pt x="1381462" y="0"/>
                </a:lnTo>
                <a:close/>
              </a:path>
              <a:path w="8823325" h="8890">
                <a:moveTo>
                  <a:pt x="5711226" y="0"/>
                </a:moveTo>
                <a:lnTo>
                  <a:pt x="4121881" y="0"/>
                </a:lnTo>
                <a:lnTo>
                  <a:pt x="4200375" y="8890"/>
                </a:lnTo>
                <a:lnTo>
                  <a:pt x="5762485" y="8890"/>
                </a:lnTo>
                <a:lnTo>
                  <a:pt x="5717540" y="1270"/>
                </a:lnTo>
                <a:lnTo>
                  <a:pt x="5711226" y="0"/>
                </a:lnTo>
                <a:close/>
              </a:path>
              <a:path w="8823325" h="8890">
                <a:moveTo>
                  <a:pt x="8823048" y="0"/>
                </a:moveTo>
                <a:lnTo>
                  <a:pt x="8026600" y="0"/>
                </a:lnTo>
                <a:lnTo>
                  <a:pt x="7988857" y="8890"/>
                </a:lnTo>
                <a:lnTo>
                  <a:pt x="8786909" y="8890"/>
                </a:lnTo>
                <a:lnTo>
                  <a:pt x="8823048" y="0"/>
                </a:lnTo>
                <a:close/>
              </a:path>
            </a:pathLst>
          </a:custGeom>
          <a:solidFill>
            <a:srgbClr val="00A7C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439419"/>
            <a:ext cx="8787130" cy="8890"/>
          </a:xfrm>
          <a:custGeom>
            <a:avLst/>
            <a:gdLst/>
            <a:ahLst/>
            <a:cxnLst/>
            <a:rect l="l" t="t" r="r" b="b"/>
            <a:pathLst>
              <a:path w="8787130" h="8890">
                <a:moveTo>
                  <a:pt x="1343540" y="0"/>
                </a:moveTo>
                <a:lnTo>
                  <a:pt x="0" y="0"/>
                </a:lnTo>
                <a:lnTo>
                  <a:pt x="0" y="8889"/>
                </a:lnTo>
                <a:lnTo>
                  <a:pt x="1305619" y="8889"/>
                </a:lnTo>
                <a:lnTo>
                  <a:pt x="1343540" y="0"/>
                </a:lnTo>
                <a:close/>
              </a:path>
              <a:path w="8787130" h="8890">
                <a:moveTo>
                  <a:pt x="5762485" y="0"/>
                </a:moveTo>
                <a:lnTo>
                  <a:pt x="4200375" y="0"/>
                </a:lnTo>
                <a:lnTo>
                  <a:pt x="4278869" y="8889"/>
                </a:lnTo>
                <a:lnTo>
                  <a:pt x="5814921" y="8889"/>
                </a:lnTo>
                <a:lnTo>
                  <a:pt x="5762485" y="0"/>
                </a:lnTo>
                <a:close/>
              </a:path>
              <a:path w="8787130" h="8890">
                <a:moveTo>
                  <a:pt x="8786909" y="0"/>
                </a:moveTo>
                <a:lnTo>
                  <a:pt x="7988857" y="0"/>
                </a:lnTo>
                <a:lnTo>
                  <a:pt x="7951113" y="8889"/>
                </a:lnTo>
                <a:lnTo>
                  <a:pt x="8750769" y="8889"/>
                </a:lnTo>
                <a:lnTo>
                  <a:pt x="8786909" y="0"/>
                </a:lnTo>
                <a:close/>
              </a:path>
            </a:pathLst>
          </a:custGeom>
          <a:solidFill>
            <a:srgbClr val="00A8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448309"/>
            <a:ext cx="8750935" cy="8890"/>
          </a:xfrm>
          <a:custGeom>
            <a:avLst/>
            <a:gdLst/>
            <a:ahLst/>
            <a:cxnLst/>
            <a:rect l="l" t="t" r="r" b="b"/>
            <a:pathLst>
              <a:path w="8750935" h="8890">
                <a:moveTo>
                  <a:pt x="1305619" y="0"/>
                </a:moveTo>
                <a:lnTo>
                  <a:pt x="0" y="0"/>
                </a:lnTo>
                <a:lnTo>
                  <a:pt x="0" y="8889"/>
                </a:lnTo>
                <a:lnTo>
                  <a:pt x="1267698" y="8889"/>
                </a:lnTo>
                <a:lnTo>
                  <a:pt x="1305619" y="0"/>
                </a:lnTo>
                <a:close/>
              </a:path>
              <a:path w="8750935" h="8890">
                <a:moveTo>
                  <a:pt x="5814921" y="0"/>
                </a:moveTo>
                <a:lnTo>
                  <a:pt x="4278869" y="0"/>
                </a:lnTo>
                <a:lnTo>
                  <a:pt x="4357364" y="8889"/>
                </a:lnTo>
                <a:lnTo>
                  <a:pt x="5867356" y="8889"/>
                </a:lnTo>
                <a:lnTo>
                  <a:pt x="5814921" y="0"/>
                </a:lnTo>
                <a:close/>
              </a:path>
              <a:path w="8750935" h="8890">
                <a:moveTo>
                  <a:pt x="8750769" y="0"/>
                </a:moveTo>
                <a:lnTo>
                  <a:pt x="7951113" y="0"/>
                </a:lnTo>
                <a:lnTo>
                  <a:pt x="7913370" y="8889"/>
                </a:lnTo>
                <a:lnTo>
                  <a:pt x="8714629" y="8889"/>
                </a:lnTo>
                <a:lnTo>
                  <a:pt x="8750769" y="0"/>
                </a:lnTo>
                <a:close/>
              </a:path>
            </a:pathLst>
          </a:custGeom>
          <a:solidFill>
            <a:srgbClr val="00A9C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457200"/>
            <a:ext cx="8714740" cy="8890"/>
          </a:xfrm>
          <a:custGeom>
            <a:avLst/>
            <a:gdLst/>
            <a:ahLst/>
            <a:cxnLst/>
            <a:rect l="l" t="t" r="r" b="b"/>
            <a:pathLst>
              <a:path w="8714740" h="8890">
                <a:moveTo>
                  <a:pt x="1267698" y="0"/>
                </a:moveTo>
                <a:lnTo>
                  <a:pt x="0" y="0"/>
                </a:lnTo>
                <a:lnTo>
                  <a:pt x="0" y="8889"/>
                </a:lnTo>
                <a:lnTo>
                  <a:pt x="1229776" y="8889"/>
                </a:lnTo>
                <a:lnTo>
                  <a:pt x="1267698" y="0"/>
                </a:lnTo>
                <a:close/>
              </a:path>
              <a:path w="8714740" h="8890">
                <a:moveTo>
                  <a:pt x="5867356" y="0"/>
                </a:moveTo>
                <a:lnTo>
                  <a:pt x="4357364" y="0"/>
                </a:lnTo>
                <a:lnTo>
                  <a:pt x="4435858" y="8889"/>
                </a:lnTo>
                <a:lnTo>
                  <a:pt x="5919792" y="8889"/>
                </a:lnTo>
                <a:lnTo>
                  <a:pt x="5867356" y="0"/>
                </a:lnTo>
                <a:close/>
              </a:path>
              <a:path w="8714740" h="8890">
                <a:moveTo>
                  <a:pt x="8714629" y="0"/>
                </a:moveTo>
                <a:lnTo>
                  <a:pt x="7913370" y="0"/>
                </a:lnTo>
                <a:lnTo>
                  <a:pt x="7867287" y="8889"/>
                </a:lnTo>
                <a:lnTo>
                  <a:pt x="8678489" y="8889"/>
                </a:lnTo>
                <a:lnTo>
                  <a:pt x="8714629" y="0"/>
                </a:lnTo>
                <a:close/>
              </a:path>
            </a:pathLst>
          </a:custGeom>
          <a:solidFill>
            <a:srgbClr val="00AAC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66090"/>
            <a:ext cx="8678545" cy="10160"/>
          </a:xfrm>
          <a:custGeom>
            <a:avLst/>
            <a:gdLst/>
            <a:ahLst/>
            <a:cxnLst/>
            <a:rect l="l" t="t" r="r" b="b"/>
            <a:pathLst>
              <a:path w="8678545" h="10159">
                <a:moveTo>
                  <a:pt x="1229776" y="0"/>
                </a:moveTo>
                <a:lnTo>
                  <a:pt x="0" y="0"/>
                </a:lnTo>
                <a:lnTo>
                  <a:pt x="0" y="10160"/>
                </a:lnTo>
                <a:lnTo>
                  <a:pt x="1191069" y="10160"/>
                </a:lnTo>
                <a:lnTo>
                  <a:pt x="1202690" y="6350"/>
                </a:lnTo>
                <a:lnTo>
                  <a:pt x="1229776" y="0"/>
                </a:lnTo>
                <a:close/>
              </a:path>
              <a:path w="8678545" h="10159">
                <a:moveTo>
                  <a:pt x="5919792" y="0"/>
                </a:moveTo>
                <a:lnTo>
                  <a:pt x="4435858" y="0"/>
                </a:lnTo>
                <a:lnTo>
                  <a:pt x="4525565" y="10160"/>
                </a:lnTo>
                <a:lnTo>
                  <a:pt x="5979719" y="10160"/>
                </a:lnTo>
                <a:lnTo>
                  <a:pt x="5919792" y="0"/>
                </a:lnTo>
                <a:close/>
              </a:path>
              <a:path w="8678545" h="10159">
                <a:moveTo>
                  <a:pt x="8678489" y="0"/>
                </a:moveTo>
                <a:lnTo>
                  <a:pt x="7867287" y="0"/>
                </a:lnTo>
                <a:lnTo>
                  <a:pt x="7814621" y="10160"/>
                </a:lnTo>
                <a:lnTo>
                  <a:pt x="8636388" y="10160"/>
                </a:lnTo>
                <a:lnTo>
                  <a:pt x="8642350" y="8889"/>
                </a:lnTo>
                <a:lnTo>
                  <a:pt x="8678489" y="0"/>
                </a:lnTo>
                <a:close/>
              </a:path>
            </a:pathLst>
          </a:custGeom>
          <a:solidFill>
            <a:srgbClr val="00AB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476250"/>
            <a:ext cx="8636635" cy="8890"/>
          </a:xfrm>
          <a:custGeom>
            <a:avLst/>
            <a:gdLst/>
            <a:ahLst/>
            <a:cxnLst/>
            <a:rect l="l" t="t" r="r" b="b"/>
            <a:pathLst>
              <a:path w="8636635" h="8890">
                <a:moveTo>
                  <a:pt x="1191069" y="0"/>
                </a:moveTo>
                <a:lnTo>
                  <a:pt x="0" y="0"/>
                </a:lnTo>
                <a:lnTo>
                  <a:pt x="0" y="8889"/>
                </a:lnTo>
                <a:lnTo>
                  <a:pt x="1163954" y="8889"/>
                </a:lnTo>
                <a:lnTo>
                  <a:pt x="1191069" y="0"/>
                </a:lnTo>
                <a:close/>
              </a:path>
              <a:path w="8636635" h="8890">
                <a:moveTo>
                  <a:pt x="5979719" y="0"/>
                </a:moveTo>
                <a:lnTo>
                  <a:pt x="4525565" y="0"/>
                </a:lnTo>
                <a:lnTo>
                  <a:pt x="4604060" y="8889"/>
                </a:lnTo>
                <a:lnTo>
                  <a:pt x="6032155" y="8889"/>
                </a:lnTo>
                <a:lnTo>
                  <a:pt x="5979719" y="0"/>
                </a:lnTo>
                <a:close/>
              </a:path>
              <a:path w="8636635" h="8890">
                <a:moveTo>
                  <a:pt x="8636388" y="0"/>
                </a:moveTo>
                <a:lnTo>
                  <a:pt x="7814621" y="0"/>
                </a:lnTo>
                <a:lnTo>
                  <a:pt x="7768538" y="8889"/>
                </a:lnTo>
                <a:lnTo>
                  <a:pt x="8594660" y="8889"/>
                </a:lnTo>
                <a:lnTo>
                  <a:pt x="8636388" y="0"/>
                </a:lnTo>
                <a:close/>
              </a:path>
            </a:pathLst>
          </a:custGeom>
          <a:solidFill>
            <a:srgbClr val="00ACCF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485140"/>
            <a:ext cx="8594725" cy="8890"/>
          </a:xfrm>
          <a:custGeom>
            <a:avLst/>
            <a:gdLst/>
            <a:ahLst/>
            <a:cxnLst/>
            <a:rect l="l" t="t" r="r" b="b"/>
            <a:pathLst>
              <a:path w="8594725" h="8890">
                <a:moveTo>
                  <a:pt x="1163955" y="0"/>
                </a:moveTo>
                <a:lnTo>
                  <a:pt x="0" y="0"/>
                </a:lnTo>
                <a:lnTo>
                  <a:pt x="0" y="8889"/>
                </a:lnTo>
                <a:lnTo>
                  <a:pt x="1136840" y="8889"/>
                </a:lnTo>
                <a:lnTo>
                  <a:pt x="1163955" y="0"/>
                </a:lnTo>
                <a:close/>
              </a:path>
              <a:path w="8594725" h="8890">
                <a:moveTo>
                  <a:pt x="6032155" y="0"/>
                </a:moveTo>
                <a:lnTo>
                  <a:pt x="4604060" y="0"/>
                </a:lnTo>
                <a:lnTo>
                  <a:pt x="4682554" y="8889"/>
                </a:lnTo>
                <a:lnTo>
                  <a:pt x="6084591" y="8889"/>
                </a:lnTo>
                <a:lnTo>
                  <a:pt x="6032155" y="0"/>
                </a:lnTo>
                <a:close/>
              </a:path>
              <a:path w="8594725" h="8890">
                <a:moveTo>
                  <a:pt x="8594660" y="0"/>
                </a:moveTo>
                <a:lnTo>
                  <a:pt x="7768538" y="0"/>
                </a:lnTo>
                <a:lnTo>
                  <a:pt x="7722455" y="8889"/>
                </a:lnTo>
                <a:lnTo>
                  <a:pt x="8552931" y="8889"/>
                </a:lnTo>
                <a:lnTo>
                  <a:pt x="8594660" y="0"/>
                </a:lnTo>
                <a:close/>
              </a:path>
            </a:pathLst>
          </a:custGeom>
          <a:solidFill>
            <a:srgbClr val="00AD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494030"/>
            <a:ext cx="8553450" cy="8890"/>
          </a:xfrm>
          <a:custGeom>
            <a:avLst/>
            <a:gdLst/>
            <a:ahLst/>
            <a:cxnLst/>
            <a:rect l="l" t="t" r="r" b="b"/>
            <a:pathLst>
              <a:path w="8553450" h="8890">
                <a:moveTo>
                  <a:pt x="1136840" y="0"/>
                </a:moveTo>
                <a:lnTo>
                  <a:pt x="0" y="0"/>
                </a:lnTo>
                <a:lnTo>
                  <a:pt x="0" y="8890"/>
                </a:lnTo>
                <a:lnTo>
                  <a:pt x="1109725" y="8890"/>
                </a:lnTo>
                <a:lnTo>
                  <a:pt x="1136840" y="0"/>
                </a:lnTo>
                <a:close/>
              </a:path>
              <a:path w="8553450" h="8890">
                <a:moveTo>
                  <a:pt x="6084591" y="0"/>
                </a:moveTo>
                <a:lnTo>
                  <a:pt x="4682554" y="0"/>
                </a:lnTo>
                <a:lnTo>
                  <a:pt x="4761048" y="8890"/>
                </a:lnTo>
                <a:lnTo>
                  <a:pt x="6137027" y="8890"/>
                </a:lnTo>
                <a:lnTo>
                  <a:pt x="6084591" y="0"/>
                </a:lnTo>
                <a:close/>
              </a:path>
              <a:path w="8553450" h="8890">
                <a:moveTo>
                  <a:pt x="8552931" y="0"/>
                </a:moveTo>
                <a:lnTo>
                  <a:pt x="7722455" y="0"/>
                </a:lnTo>
                <a:lnTo>
                  <a:pt x="7676372" y="8890"/>
                </a:lnTo>
                <a:lnTo>
                  <a:pt x="8511203" y="8890"/>
                </a:lnTo>
                <a:lnTo>
                  <a:pt x="8552931" y="0"/>
                </a:lnTo>
                <a:close/>
              </a:path>
            </a:pathLst>
          </a:custGeom>
          <a:solidFill>
            <a:srgbClr val="00AED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502919"/>
            <a:ext cx="8511540" cy="10160"/>
          </a:xfrm>
          <a:custGeom>
            <a:avLst/>
            <a:gdLst/>
            <a:ahLst/>
            <a:cxnLst/>
            <a:rect l="l" t="t" r="r" b="b"/>
            <a:pathLst>
              <a:path w="8511540" h="10159">
                <a:moveTo>
                  <a:pt x="1109725" y="0"/>
                </a:moveTo>
                <a:lnTo>
                  <a:pt x="0" y="0"/>
                </a:lnTo>
                <a:lnTo>
                  <a:pt x="0" y="10159"/>
                </a:lnTo>
                <a:lnTo>
                  <a:pt x="1078737" y="10159"/>
                </a:lnTo>
                <a:lnTo>
                  <a:pt x="1109725" y="0"/>
                </a:lnTo>
                <a:close/>
              </a:path>
              <a:path w="8511540" h="10159">
                <a:moveTo>
                  <a:pt x="6137027" y="0"/>
                </a:moveTo>
                <a:lnTo>
                  <a:pt x="4761048" y="0"/>
                </a:lnTo>
                <a:lnTo>
                  <a:pt x="4850756" y="10159"/>
                </a:lnTo>
                <a:lnTo>
                  <a:pt x="6212579" y="10159"/>
                </a:lnTo>
                <a:lnTo>
                  <a:pt x="6159500" y="3809"/>
                </a:lnTo>
                <a:lnTo>
                  <a:pt x="6137027" y="0"/>
                </a:lnTo>
                <a:close/>
              </a:path>
              <a:path w="8511540" h="10159">
                <a:moveTo>
                  <a:pt x="8511203" y="0"/>
                </a:moveTo>
                <a:lnTo>
                  <a:pt x="7676372" y="0"/>
                </a:lnTo>
                <a:lnTo>
                  <a:pt x="7623706" y="10159"/>
                </a:lnTo>
                <a:lnTo>
                  <a:pt x="8463513" y="10159"/>
                </a:lnTo>
                <a:lnTo>
                  <a:pt x="8511203" y="0"/>
                </a:lnTo>
                <a:close/>
              </a:path>
            </a:pathLst>
          </a:custGeom>
          <a:solidFill>
            <a:srgbClr val="00AFD1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513080"/>
            <a:ext cx="8463915" cy="8890"/>
          </a:xfrm>
          <a:custGeom>
            <a:avLst/>
            <a:gdLst/>
            <a:ahLst/>
            <a:cxnLst/>
            <a:rect l="l" t="t" r="r" b="b"/>
            <a:pathLst>
              <a:path w="8463915" h="8890">
                <a:moveTo>
                  <a:pt x="1078738" y="0"/>
                </a:moveTo>
                <a:lnTo>
                  <a:pt x="0" y="0"/>
                </a:lnTo>
                <a:lnTo>
                  <a:pt x="0" y="8890"/>
                </a:lnTo>
                <a:lnTo>
                  <a:pt x="1051623" y="8890"/>
                </a:lnTo>
                <a:lnTo>
                  <a:pt x="1078738" y="0"/>
                </a:lnTo>
                <a:close/>
              </a:path>
              <a:path w="8463915" h="8890">
                <a:moveTo>
                  <a:pt x="6212579" y="0"/>
                </a:moveTo>
                <a:lnTo>
                  <a:pt x="4850756" y="0"/>
                </a:lnTo>
                <a:lnTo>
                  <a:pt x="4929250" y="8890"/>
                </a:lnTo>
                <a:lnTo>
                  <a:pt x="6286890" y="8890"/>
                </a:lnTo>
                <a:lnTo>
                  <a:pt x="6212579" y="0"/>
                </a:lnTo>
                <a:close/>
              </a:path>
              <a:path w="8463915" h="8890">
                <a:moveTo>
                  <a:pt x="8463513" y="0"/>
                </a:moveTo>
                <a:lnTo>
                  <a:pt x="7623706" y="0"/>
                </a:lnTo>
                <a:lnTo>
                  <a:pt x="7590790" y="6350"/>
                </a:lnTo>
                <a:lnTo>
                  <a:pt x="7569568" y="8890"/>
                </a:lnTo>
                <a:lnTo>
                  <a:pt x="8421784" y="8890"/>
                </a:lnTo>
                <a:lnTo>
                  <a:pt x="8463513" y="0"/>
                </a:lnTo>
                <a:close/>
              </a:path>
            </a:pathLst>
          </a:custGeom>
          <a:solidFill>
            <a:srgbClr val="00B0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521969"/>
            <a:ext cx="8422005" cy="8890"/>
          </a:xfrm>
          <a:custGeom>
            <a:avLst/>
            <a:gdLst/>
            <a:ahLst/>
            <a:cxnLst/>
            <a:rect l="l" t="t" r="r" b="b"/>
            <a:pathLst>
              <a:path w="8422005" h="8890">
                <a:moveTo>
                  <a:pt x="1051623" y="0"/>
                </a:moveTo>
                <a:lnTo>
                  <a:pt x="0" y="0"/>
                </a:lnTo>
                <a:lnTo>
                  <a:pt x="0" y="8889"/>
                </a:lnTo>
                <a:lnTo>
                  <a:pt x="1024508" y="8889"/>
                </a:lnTo>
                <a:lnTo>
                  <a:pt x="1051623" y="0"/>
                </a:lnTo>
                <a:close/>
              </a:path>
              <a:path w="8422005" h="8890">
                <a:moveTo>
                  <a:pt x="6286890" y="0"/>
                </a:moveTo>
                <a:lnTo>
                  <a:pt x="4929250" y="0"/>
                </a:lnTo>
                <a:lnTo>
                  <a:pt x="5007744" y="8889"/>
                </a:lnTo>
                <a:lnTo>
                  <a:pt x="6361202" y="8889"/>
                </a:lnTo>
                <a:lnTo>
                  <a:pt x="6286890" y="0"/>
                </a:lnTo>
                <a:close/>
              </a:path>
              <a:path w="8422005" h="8890">
                <a:moveTo>
                  <a:pt x="8421784" y="0"/>
                </a:moveTo>
                <a:lnTo>
                  <a:pt x="7569568" y="0"/>
                </a:lnTo>
                <a:lnTo>
                  <a:pt x="7495294" y="8889"/>
                </a:lnTo>
                <a:lnTo>
                  <a:pt x="8380056" y="8889"/>
                </a:lnTo>
                <a:lnTo>
                  <a:pt x="8421784" y="0"/>
                </a:lnTo>
                <a:close/>
              </a:path>
            </a:pathLst>
          </a:custGeom>
          <a:solidFill>
            <a:srgbClr val="00B1D2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530859"/>
            <a:ext cx="8380095" cy="8890"/>
          </a:xfrm>
          <a:custGeom>
            <a:avLst/>
            <a:gdLst/>
            <a:ahLst/>
            <a:cxnLst/>
            <a:rect l="l" t="t" r="r" b="b"/>
            <a:pathLst>
              <a:path w="8380095" h="8890">
                <a:moveTo>
                  <a:pt x="1024508" y="0"/>
                </a:moveTo>
                <a:lnTo>
                  <a:pt x="0" y="0"/>
                </a:lnTo>
                <a:lnTo>
                  <a:pt x="0" y="8889"/>
                </a:lnTo>
                <a:lnTo>
                  <a:pt x="997394" y="8889"/>
                </a:lnTo>
                <a:lnTo>
                  <a:pt x="1024508" y="0"/>
                </a:lnTo>
                <a:close/>
              </a:path>
              <a:path w="8380095" h="8890">
                <a:moveTo>
                  <a:pt x="6361202" y="0"/>
                </a:moveTo>
                <a:lnTo>
                  <a:pt x="5007744" y="0"/>
                </a:lnTo>
                <a:lnTo>
                  <a:pt x="5086238" y="8889"/>
                </a:lnTo>
                <a:lnTo>
                  <a:pt x="6435513" y="8889"/>
                </a:lnTo>
                <a:lnTo>
                  <a:pt x="6361202" y="0"/>
                </a:lnTo>
                <a:close/>
              </a:path>
              <a:path w="8380095" h="8890">
                <a:moveTo>
                  <a:pt x="8380056" y="0"/>
                </a:moveTo>
                <a:lnTo>
                  <a:pt x="7495294" y="0"/>
                </a:lnTo>
                <a:lnTo>
                  <a:pt x="7421019" y="8889"/>
                </a:lnTo>
                <a:lnTo>
                  <a:pt x="8335617" y="8889"/>
                </a:lnTo>
                <a:lnTo>
                  <a:pt x="8350250" y="6350"/>
                </a:lnTo>
                <a:lnTo>
                  <a:pt x="8380056" y="0"/>
                </a:lnTo>
                <a:close/>
              </a:path>
            </a:pathLst>
          </a:custGeom>
          <a:solidFill>
            <a:srgbClr val="00B2D3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539750"/>
            <a:ext cx="8335645" cy="8890"/>
          </a:xfrm>
          <a:custGeom>
            <a:avLst/>
            <a:gdLst/>
            <a:ahLst/>
            <a:cxnLst/>
            <a:rect l="l" t="t" r="r" b="b"/>
            <a:pathLst>
              <a:path w="8335645" h="8890">
                <a:moveTo>
                  <a:pt x="997394" y="0"/>
                </a:moveTo>
                <a:lnTo>
                  <a:pt x="0" y="0"/>
                </a:lnTo>
                <a:lnTo>
                  <a:pt x="0" y="8889"/>
                </a:lnTo>
                <a:lnTo>
                  <a:pt x="970279" y="8889"/>
                </a:lnTo>
                <a:lnTo>
                  <a:pt x="997394" y="0"/>
                </a:lnTo>
                <a:close/>
              </a:path>
              <a:path w="8335645" h="8890">
                <a:moveTo>
                  <a:pt x="6435513" y="0"/>
                </a:moveTo>
                <a:lnTo>
                  <a:pt x="5086238" y="0"/>
                </a:lnTo>
                <a:lnTo>
                  <a:pt x="5164732" y="8889"/>
                </a:lnTo>
                <a:lnTo>
                  <a:pt x="6509824" y="8889"/>
                </a:lnTo>
                <a:lnTo>
                  <a:pt x="6435513" y="0"/>
                </a:lnTo>
                <a:close/>
              </a:path>
              <a:path w="8335645" h="8890">
                <a:moveTo>
                  <a:pt x="8335617" y="0"/>
                </a:moveTo>
                <a:lnTo>
                  <a:pt x="7421019" y="0"/>
                </a:lnTo>
                <a:lnTo>
                  <a:pt x="7346745" y="8889"/>
                </a:lnTo>
                <a:lnTo>
                  <a:pt x="8284403" y="8889"/>
                </a:lnTo>
                <a:lnTo>
                  <a:pt x="8335617" y="0"/>
                </a:lnTo>
                <a:close/>
              </a:path>
            </a:pathLst>
          </a:custGeom>
          <a:solidFill>
            <a:srgbClr val="00B3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548640"/>
            <a:ext cx="8284845" cy="10160"/>
          </a:xfrm>
          <a:custGeom>
            <a:avLst/>
            <a:gdLst/>
            <a:ahLst/>
            <a:cxnLst/>
            <a:rect l="l" t="t" r="r" b="b"/>
            <a:pathLst>
              <a:path w="8284845" h="10159">
                <a:moveTo>
                  <a:pt x="970279" y="0"/>
                </a:moveTo>
                <a:lnTo>
                  <a:pt x="0" y="0"/>
                </a:lnTo>
                <a:lnTo>
                  <a:pt x="0" y="10160"/>
                </a:lnTo>
                <a:lnTo>
                  <a:pt x="939291" y="10160"/>
                </a:lnTo>
                <a:lnTo>
                  <a:pt x="970279" y="0"/>
                </a:lnTo>
                <a:close/>
              </a:path>
              <a:path w="8284845" h="10159">
                <a:moveTo>
                  <a:pt x="6509824" y="0"/>
                </a:moveTo>
                <a:lnTo>
                  <a:pt x="5164732" y="0"/>
                </a:lnTo>
                <a:lnTo>
                  <a:pt x="5254440" y="10160"/>
                </a:lnTo>
                <a:lnTo>
                  <a:pt x="6621610" y="10160"/>
                </a:lnTo>
                <a:lnTo>
                  <a:pt x="6573520" y="7620"/>
                </a:lnTo>
                <a:lnTo>
                  <a:pt x="6509824" y="0"/>
                </a:lnTo>
                <a:close/>
              </a:path>
              <a:path w="8284845" h="10159">
                <a:moveTo>
                  <a:pt x="8284403" y="0"/>
                </a:moveTo>
                <a:lnTo>
                  <a:pt x="7346745" y="0"/>
                </a:lnTo>
                <a:lnTo>
                  <a:pt x="7261859" y="10160"/>
                </a:lnTo>
                <a:lnTo>
                  <a:pt x="8225872" y="10160"/>
                </a:lnTo>
                <a:lnTo>
                  <a:pt x="8284403" y="0"/>
                </a:lnTo>
                <a:close/>
              </a:path>
            </a:pathLst>
          </a:custGeom>
          <a:solidFill>
            <a:srgbClr val="00B4D4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558800"/>
            <a:ext cx="8226425" cy="8890"/>
          </a:xfrm>
          <a:custGeom>
            <a:avLst/>
            <a:gdLst/>
            <a:ahLst/>
            <a:cxnLst/>
            <a:rect l="l" t="t" r="r" b="b"/>
            <a:pathLst>
              <a:path w="8226425" h="8890">
                <a:moveTo>
                  <a:pt x="939291" y="0"/>
                </a:moveTo>
                <a:lnTo>
                  <a:pt x="0" y="0"/>
                </a:lnTo>
                <a:lnTo>
                  <a:pt x="0" y="8889"/>
                </a:lnTo>
                <a:lnTo>
                  <a:pt x="912177" y="8889"/>
                </a:lnTo>
                <a:lnTo>
                  <a:pt x="939291" y="0"/>
                </a:lnTo>
                <a:close/>
              </a:path>
              <a:path w="8226425" h="8890">
                <a:moveTo>
                  <a:pt x="6621610" y="0"/>
                </a:moveTo>
                <a:lnTo>
                  <a:pt x="5254440" y="0"/>
                </a:lnTo>
                <a:lnTo>
                  <a:pt x="5332934" y="8889"/>
                </a:lnTo>
                <a:lnTo>
                  <a:pt x="6789927" y="8889"/>
                </a:lnTo>
                <a:lnTo>
                  <a:pt x="6621610" y="0"/>
                </a:lnTo>
                <a:close/>
              </a:path>
              <a:path w="8226425" h="8890">
                <a:moveTo>
                  <a:pt x="8225872" y="0"/>
                </a:moveTo>
                <a:lnTo>
                  <a:pt x="7261860" y="0"/>
                </a:lnTo>
                <a:lnTo>
                  <a:pt x="7085427" y="8889"/>
                </a:lnTo>
                <a:lnTo>
                  <a:pt x="8174658" y="8889"/>
                </a:lnTo>
                <a:lnTo>
                  <a:pt x="8225872" y="0"/>
                </a:lnTo>
                <a:close/>
              </a:path>
            </a:pathLst>
          </a:custGeom>
          <a:solidFill>
            <a:srgbClr val="00B5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67690"/>
            <a:ext cx="8174990" cy="8890"/>
          </a:xfrm>
          <a:custGeom>
            <a:avLst/>
            <a:gdLst/>
            <a:ahLst/>
            <a:cxnLst/>
            <a:rect l="l" t="t" r="r" b="b"/>
            <a:pathLst>
              <a:path w="8174990" h="8890">
                <a:moveTo>
                  <a:pt x="912177" y="0"/>
                </a:moveTo>
                <a:lnTo>
                  <a:pt x="0" y="0"/>
                </a:lnTo>
                <a:lnTo>
                  <a:pt x="0" y="8889"/>
                </a:lnTo>
                <a:lnTo>
                  <a:pt x="886546" y="8889"/>
                </a:lnTo>
                <a:lnTo>
                  <a:pt x="892810" y="6350"/>
                </a:lnTo>
                <a:lnTo>
                  <a:pt x="912177" y="0"/>
                </a:lnTo>
                <a:close/>
              </a:path>
              <a:path w="8174990" h="8890">
                <a:moveTo>
                  <a:pt x="6789927" y="0"/>
                </a:moveTo>
                <a:lnTo>
                  <a:pt x="5332934" y="0"/>
                </a:lnTo>
                <a:lnTo>
                  <a:pt x="5411429" y="8889"/>
                </a:lnTo>
                <a:lnTo>
                  <a:pt x="8123444" y="8889"/>
                </a:lnTo>
                <a:lnTo>
                  <a:pt x="8130760" y="7620"/>
                </a:lnTo>
                <a:lnTo>
                  <a:pt x="6934200" y="7620"/>
                </a:lnTo>
                <a:lnTo>
                  <a:pt x="6789927" y="0"/>
                </a:lnTo>
                <a:close/>
              </a:path>
              <a:path w="8174990" h="8890">
                <a:moveTo>
                  <a:pt x="8174658" y="0"/>
                </a:moveTo>
                <a:lnTo>
                  <a:pt x="7085427" y="0"/>
                </a:lnTo>
                <a:lnTo>
                  <a:pt x="6934200" y="7620"/>
                </a:lnTo>
                <a:lnTo>
                  <a:pt x="8130760" y="7620"/>
                </a:lnTo>
                <a:lnTo>
                  <a:pt x="8174658" y="0"/>
                </a:lnTo>
                <a:close/>
              </a:path>
            </a:pathLst>
          </a:custGeom>
          <a:solidFill>
            <a:srgbClr val="00B6D5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576580"/>
            <a:ext cx="8123555" cy="8890"/>
          </a:xfrm>
          <a:custGeom>
            <a:avLst/>
            <a:gdLst/>
            <a:ahLst/>
            <a:cxnLst/>
            <a:rect l="l" t="t" r="r" b="b"/>
            <a:pathLst>
              <a:path w="8123555" h="8890">
                <a:moveTo>
                  <a:pt x="886546" y="0"/>
                </a:moveTo>
                <a:lnTo>
                  <a:pt x="0" y="0"/>
                </a:lnTo>
                <a:lnTo>
                  <a:pt x="0" y="8890"/>
                </a:lnTo>
                <a:lnTo>
                  <a:pt x="864624" y="8890"/>
                </a:lnTo>
                <a:lnTo>
                  <a:pt x="886546" y="0"/>
                </a:lnTo>
                <a:close/>
              </a:path>
              <a:path w="8123555" h="8890">
                <a:moveTo>
                  <a:pt x="8123444" y="0"/>
                </a:moveTo>
                <a:lnTo>
                  <a:pt x="5411429" y="0"/>
                </a:lnTo>
                <a:lnTo>
                  <a:pt x="5489923" y="8890"/>
                </a:lnTo>
                <a:lnTo>
                  <a:pt x="8072230" y="8890"/>
                </a:lnTo>
                <a:lnTo>
                  <a:pt x="8123444" y="0"/>
                </a:lnTo>
                <a:close/>
              </a:path>
            </a:pathLst>
          </a:custGeom>
          <a:solidFill>
            <a:srgbClr val="00B7D6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585469"/>
            <a:ext cx="8072755" cy="8890"/>
          </a:xfrm>
          <a:custGeom>
            <a:avLst/>
            <a:gdLst/>
            <a:ahLst/>
            <a:cxnLst/>
            <a:rect l="l" t="t" r="r" b="b"/>
            <a:pathLst>
              <a:path w="8072755" h="8890">
                <a:moveTo>
                  <a:pt x="864624" y="0"/>
                </a:moveTo>
                <a:lnTo>
                  <a:pt x="0" y="0"/>
                </a:lnTo>
                <a:lnTo>
                  <a:pt x="0" y="8889"/>
                </a:lnTo>
                <a:lnTo>
                  <a:pt x="842702" y="8889"/>
                </a:lnTo>
                <a:lnTo>
                  <a:pt x="864624" y="0"/>
                </a:lnTo>
                <a:close/>
              </a:path>
              <a:path w="8072755" h="8890">
                <a:moveTo>
                  <a:pt x="8072230" y="0"/>
                </a:moveTo>
                <a:lnTo>
                  <a:pt x="5489923" y="0"/>
                </a:lnTo>
                <a:lnTo>
                  <a:pt x="5568417" y="8889"/>
                </a:lnTo>
                <a:lnTo>
                  <a:pt x="8021016" y="8889"/>
                </a:lnTo>
                <a:lnTo>
                  <a:pt x="8072230" y="0"/>
                </a:lnTo>
                <a:close/>
              </a:path>
            </a:pathLst>
          </a:custGeom>
          <a:solidFill>
            <a:srgbClr val="00B8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594359"/>
            <a:ext cx="8021320" cy="10160"/>
          </a:xfrm>
          <a:custGeom>
            <a:avLst/>
            <a:gdLst/>
            <a:ahLst/>
            <a:cxnLst/>
            <a:rect l="l" t="t" r="r" b="b"/>
            <a:pathLst>
              <a:path w="8021320" h="10159">
                <a:moveTo>
                  <a:pt x="842702" y="0"/>
                </a:moveTo>
                <a:lnTo>
                  <a:pt x="0" y="0"/>
                </a:lnTo>
                <a:lnTo>
                  <a:pt x="0" y="10160"/>
                </a:lnTo>
                <a:lnTo>
                  <a:pt x="817649" y="10160"/>
                </a:lnTo>
                <a:lnTo>
                  <a:pt x="842702" y="0"/>
                </a:lnTo>
                <a:close/>
              </a:path>
              <a:path w="8021320" h="10159">
                <a:moveTo>
                  <a:pt x="8021016" y="0"/>
                </a:moveTo>
                <a:lnTo>
                  <a:pt x="5568417" y="0"/>
                </a:lnTo>
                <a:lnTo>
                  <a:pt x="5658125" y="10160"/>
                </a:lnTo>
                <a:lnTo>
                  <a:pt x="7944685" y="10160"/>
                </a:lnTo>
                <a:lnTo>
                  <a:pt x="8013700" y="1269"/>
                </a:lnTo>
                <a:lnTo>
                  <a:pt x="8021016" y="0"/>
                </a:lnTo>
                <a:close/>
              </a:path>
            </a:pathLst>
          </a:custGeom>
          <a:solidFill>
            <a:srgbClr val="00B9D7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604519"/>
            <a:ext cx="7945120" cy="8890"/>
          </a:xfrm>
          <a:custGeom>
            <a:avLst/>
            <a:gdLst/>
            <a:ahLst/>
            <a:cxnLst/>
            <a:rect l="l" t="t" r="r" b="b"/>
            <a:pathLst>
              <a:path w="7945120" h="8890">
                <a:moveTo>
                  <a:pt x="817649" y="0"/>
                </a:moveTo>
                <a:lnTo>
                  <a:pt x="0" y="0"/>
                </a:lnTo>
                <a:lnTo>
                  <a:pt x="0" y="8889"/>
                </a:lnTo>
                <a:lnTo>
                  <a:pt x="795727" y="8889"/>
                </a:lnTo>
                <a:lnTo>
                  <a:pt x="817649" y="0"/>
                </a:lnTo>
                <a:close/>
              </a:path>
              <a:path w="7945120" h="8890">
                <a:moveTo>
                  <a:pt x="7944685" y="0"/>
                </a:moveTo>
                <a:lnTo>
                  <a:pt x="5658125" y="0"/>
                </a:lnTo>
                <a:lnTo>
                  <a:pt x="5736619" y="8889"/>
                </a:lnTo>
                <a:lnTo>
                  <a:pt x="7875671" y="8889"/>
                </a:lnTo>
                <a:lnTo>
                  <a:pt x="7944685" y="0"/>
                </a:lnTo>
                <a:close/>
              </a:path>
            </a:pathLst>
          </a:custGeom>
          <a:solidFill>
            <a:srgbClr val="00BAD8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613409"/>
            <a:ext cx="7875905" cy="8890"/>
          </a:xfrm>
          <a:custGeom>
            <a:avLst/>
            <a:gdLst/>
            <a:ahLst/>
            <a:cxnLst/>
            <a:rect l="l" t="t" r="r" b="b"/>
            <a:pathLst>
              <a:path w="7875905" h="8890">
                <a:moveTo>
                  <a:pt x="795727" y="0"/>
                </a:moveTo>
                <a:lnTo>
                  <a:pt x="0" y="0"/>
                </a:lnTo>
                <a:lnTo>
                  <a:pt x="0" y="8889"/>
                </a:lnTo>
                <a:lnTo>
                  <a:pt x="773805" y="8889"/>
                </a:lnTo>
                <a:lnTo>
                  <a:pt x="795727" y="0"/>
                </a:lnTo>
                <a:close/>
              </a:path>
              <a:path w="7875905" h="8890">
                <a:moveTo>
                  <a:pt x="7875671" y="0"/>
                </a:moveTo>
                <a:lnTo>
                  <a:pt x="5736619" y="0"/>
                </a:lnTo>
                <a:lnTo>
                  <a:pt x="5803900" y="7619"/>
                </a:lnTo>
                <a:lnTo>
                  <a:pt x="5818271" y="8889"/>
                </a:lnTo>
                <a:lnTo>
                  <a:pt x="7806656" y="8889"/>
                </a:lnTo>
                <a:lnTo>
                  <a:pt x="7875671" y="0"/>
                </a:lnTo>
                <a:close/>
              </a:path>
            </a:pathLst>
          </a:custGeom>
          <a:solidFill>
            <a:srgbClr val="00BB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622300"/>
            <a:ext cx="7806690" cy="8890"/>
          </a:xfrm>
          <a:custGeom>
            <a:avLst/>
            <a:gdLst/>
            <a:ahLst/>
            <a:cxnLst/>
            <a:rect l="l" t="t" r="r" b="b"/>
            <a:pathLst>
              <a:path w="7806690" h="8890">
                <a:moveTo>
                  <a:pt x="773805" y="0"/>
                </a:moveTo>
                <a:lnTo>
                  <a:pt x="0" y="0"/>
                </a:lnTo>
                <a:lnTo>
                  <a:pt x="0" y="8889"/>
                </a:lnTo>
                <a:lnTo>
                  <a:pt x="751883" y="8889"/>
                </a:lnTo>
                <a:lnTo>
                  <a:pt x="773805" y="0"/>
                </a:lnTo>
                <a:close/>
              </a:path>
              <a:path w="7806690" h="8890">
                <a:moveTo>
                  <a:pt x="7806656" y="0"/>
                </a:moveTo>
                <a:lnTo>
                  <a:pt x="5818271" y="0"/>
                </a:lnTo>
                <a:lnTo>
                  <a:pt x="5918868" y="8889"/>
                </a:lnTo>
                <a:lnTo>
                  <a:pt x="7737642" y="8889"/>
                </a:lnTo>
                <a:lnTo>
                  <a:pt x="7806656" y="0"/>
                </a:lnTo>
                <a:close/>
              </a:path>
            </a:pathLst>
          </a:custGeom>
          <a:solidFill>
            <a:srgbClr val="00BCD9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631190"/>
            <a:ext cx="7738109" cy="8890"/>
          </a:xfrm>
          <a:custGeom>
            <a:avLst/>
            <a:gdLst/>
            <a:ahLst/>
            <a:cxnLst/>
            <a:rect l="l" t="t" r="r" b="b"/>
            <a:pathLst>
              <a:path w="7738109" h="8890">
                <a:moveTo>
                  <a:pt x="751883" y="0"/>
                </a:moveTo>
                <a:lnTo>
                  <a:pt x="0" y="0"/>
                </a:lnTo>
                <a:lnTo>
                  <a:pt x="0" y="8889"/>
                </a:lnTo>
                <a:lnTo>
                  <a:pt x="729961" y="8889"/>
                </a:lnTo>
                <a:lnTo>
                  <a:pt x="751883" y="0"/>
                </a:lnTo>
                <a:close/>
              </a:path>
              <a:path w="7738109" h="8890">
                <a:moveTo>
                  <a:pt x="7737642" y="0"/>
                </a:moveTo>
                <a:lnTo>
                  <a:pt x="5918868" y="0"/>
                </a:lnTo>
                <a:lnTo>
                  <a:pt x="6019465" y="8889"/>
                </a:lnTo>
                <a:lnTo>
                  <a:pt x="7668627" y="8889"/>
                </a:lnTo>
                <a:lnTo>
                  <a:pt x="7737642" y="0"/>
                </a:lnTo>
                <a:close/>
              </a:path>
            </a:pathLst>
          </a:custGeom>
          <a:solidFill>
            <a:srgbClr val="00BDDA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640080"/>
            <a:ext cx="7668895" cy="10160"/>
          </a:xfrm>
          <a:custGeom>
            <a:avLst/>
            <a:gdLst/>
            <a:ahLst/>
            <a:cxnLst/>
            <a:rect l="l" t="t" r="r" b="b"/>
            <a:pathLst>
              <a:path w="7668895" h="10159">
                <a:moveTo>
                  <a:pt x="729961" y="0"/>
                </a:moveTo>
                <a:lnTo>
                  <a:pt x="0" y="0"/>
                </a:lnTo>
                <a:lnTo>
                  <a:pt x="0" y="10160"/>
                </a:lnTo>
                <a:lnTo>
                  <a:pt x="704907" y="10160"/>
                </a:lnTo>
                <a:lnTo>
                  <a:pt x="729961" y="0"/>
                </a:lnTo>
                <a:close/>
              </a:path>
              <a:path w="7668895" h="10159">
                <a:moveTo>
                  <a:pt x="7668627" y="0"/>
                </a:moveTo>
                <a:lnTo>
                  <a:pt x="6019465" y="0"/>
                </a:lnTo>
                <a:lnTo>
                  <a:pt x="6134434" y="10160"/>
                </a:lnTo>
                <a:lnTo>
                  <a:pt x="7564966" y="10160"/>
                </a:lnTo>
                <a:lnTo>
                  <a:pt x="7639050" y="3810"/>
                </a:lnTo>
                <a:lnTo>
                  <a:pt x="7668627" y="0"/>
                </a:lnTo>
                <a:close/>
              </a:path>
            </a:pathLst>
          </a:custGeom>
          <a:solidFill>
            <a:srgbClr val="00BE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50240"/>
            <a:ext cx="7565390" cy="8890"/>
          </a:xfrm>
          <a:custGeom>
            <a:avLst/>
            <a:gdLst/>
            <a:ahLst/>
            <a:cxnLst/>
            <a:rect l="l" t="t" r="r" b="b"/>
            <a:pathLst>
              <a:path w="7565390" h="8890">
                <a:moveTo>
                  <a:pt x="704907" y="0"/>
                </a:moveTo>
                <a:lnTo>
                  <a:pt x="0" y="0"/>
                </a:lnTo>
                <a:lnTo>
                  <a:pt x="0" y="8889"/>
                </a:lnTo>
                <a:lnTo>
                  <a:pt x="682985" y="8889"/>
                </a:lnTo>
                <a:lnTo>
                  <a:pt x="704907" y="0"/>
                </a:lnTo>
                <a:close/>
              </a:path>
              <a:path w="7565390" h="8890">
                <a:moveTo>
                  <a:pt x="7564966" y="0"/>
                </a:moveTo>
                <a:lnTo>
                  <a:pt x="6134434" y="0"/>
                </a:lnTo>
                <a:lnTo>
                  <a:pt x="6235031" y="8889"/>
                </a:lnTo>
                <a:lnTo>
                  <a:pt x="7461250" y="8889"/>
                </a:lnTo>
                <a:lnTo>
                  <a:pt x="7564966" y="0"/>
                </a:lnTo>
                <a:close/>
              </a:path>
            </a:pathLst>
          </a:custGeom>
          <a:solidFill>
            <a:srgbClr val="00BFDB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659130"/>
            <a:ext cx="7461250" cy="8890"/>
          </a:xfrm>
          <a:custGeom>
            <a:avLst/>
            <a:gdLst/>
            <a:ahLst/>
            <a:cxnLst/>
            <a:rect l="l" t="t" r="r" b="b"/>
            <a:pathLst>
              <a:path w="7461250" h="8890">
                <a:moveTo>
                  <a:pt x="682985" y="0"/>
                </a:moveTo>
                <a:lnTo>
                  <a:pt x="0" y="0"/>
                </a:lnTo>
                <a:lnTo>
                  <a:pt x="0" y="8890"/>
                </a:lnTo>
                <a:lnTo>
                  <a:pt x="661063" y="8890"/>
                </a:lnTo>
                <a:lnTo>
                  <a:pt x="682985" y="0"/>
                </a:lnTo>
                <a:close/>
              </a:path>
              <a:path w="7461250" h="8890">
                <a:moveTo>
                  <a:pt x="7461250" y="0"/>
                </a:moveTo>
                <a:lnTo>
                  <a:pt x="6235031" y="0"/>
                </a:lnTo>
                <a:lnTo>
                  <a:pt x="6335628" y="8890"/>
                </a:lnTo>
                <a:lnTo>
                  <a:pt x="7357533" y="8890"/>
                </a:lnTo>
                <a:lnTo>
                  <a:pt x="7461250" y="0"/>
                </a:lnTo>
                <a:close/>
              </a:path>
            </a:pathLst>
          </a:custGeom>
          <a:solidFill>
            <a:srgbClr val="00C0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668019"/>
            <a:ext cx="7357745" cy="8890"/>
          </a:xfrm>
          <a:custGeom>
            <a:avLst/>
            <a:gdLst/>
            <a:ahLst/>
            <a:cxnLst/>
            <a:rect l="l" t="t" r="r" b="b"/>
            <a:pathLst>
              <a:path w="7357745" h="8890">
                <a:moveTo>
                  <a:pt x="661063" y="0"/>
                </a:moveTo>
                <a:lnTo>
                  <a:pt x="0" y="0"/>
                </a:lnTo>
                <a:lnTo>
                  <a:pt x="0" y="8889"/>
                </a:lnTo>
                <a:lnTo>
                  <a:pt x="639141" y="8889"/>
                </a:lnTo>
                <a:lnTo>
                  <a:pt x="661063" y="0"/>
                </a:lnTo>
                <a:close/>
              </a:path>
              <a:path w="7357745" h="8890">
                <a:moveTo>
                  <a:pt x="7357533" y="0"/>
                </a:moveTo>
                <a:lnTo>
                  <a:pt x="6335628" y="0"/>
                </a:lnTo>
                <a:lnTo>
                  <a:pt x="6350000" y="1269"/>
                </a:lnTo>
                <a:lnTo>
                  <a:pt x="6526212" y="8889"/>
                </a:lnTo>
                <a:lnTo>
                  <a:pt x="7253816" y="8889"/>
                </a:lnTo>
                <a:lnTo>
                  <a:pt x="7357533" y="0"/>
                </a:lnTo>
                <a:close/>
              </a:path>
            </a:pathLst>
          </a:custGeom>
          <a:solidFill>
            <a:srgbClr val="00C1DC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676909"/>
            <a:ext cx="7254240" cy="10160"/>
          </a:xfrm>
          <a:custGeom>
            <a:avLst/>
            <a:gdLst/>
            <a:ahLst/>
            <a:cxnLst/>
            <a:rect l="l" t="t" r="r" b="b"/>
            <a:pathLst>
              <a:path w="7254240" h="10159">
                <a:moveTo>
                  <a:pt x="639141" y="0"/>
                </a:moveTo>
                <a:lnTo>
                  <a:pt x="0" y="0"/>
                </a:lnTo>
                <a:lnTo>
                  <a:pt x="0" y="10160"/>
                </a:lnTo>
                <a:lnTo>
                  <a:pt x="614666" y="10160"/>
                </a:lnTo>
                <a:lnTo>
                  <a:pt x="617220" y="8889"/>
                </a:lnTo>
                <a:lnTo>
                  <a:pt x="639141" y="0"/>
                </a:lnTo>
                <a:close/>
              </a:path>
              <a:path w="7254240" h="10159">
                <a:moveTo>
                  <a:pt x="7253816" y="0"/>
                </a:moveTo>
                <a:lnTo>
                  <a:pt x="6526212" y="0"/>
                </a:lnTo>
                <a:lnTo>
                  <a:pt x="6761162" y="10160"/>
                </a:lnTo>
                <a:lnTo>
                  <a:pt x="6913033" y="10160"/>
                </a:lnTo>
                <a:lnTo>
                  <a:pt x="7239000" y="1269"/>
                </a:lnTo>
                <a:lnTo>
                  <a:pt x="7253816" y="0"/>
                </a:lnTo>
                <a:close/>
              </a:path>
            </a:pathLst>
          </a:custGeom>
          <a:solidFill>
            <a:srgbClr val="00C2DD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687069"/>
            <a:ext cx="6913245" cy="8890"/>
          </a:xfrm>
          <a:custGeom>
            <a:avLst/>
            <a:gdLst/>
            <a:ahLst/>
            <a:cxnLst/>
            <a:rect l="l" t="t" r="r" b="b"/>
            <a:pathLst>
              <a:path w="6913245" h="8890">
                <a:moveTo>
                  <a:pt x="614666" y="0"/>
                </a:moveTo>
                <a:lnTo>
                  <a:pt x="0" y="0"/>
                </a:lnTo>
                <a:lnTo>
                  <a:pt x="0" y="8889"/>
                </a:lnTo>
                <a:lnTo>
                  <a:pt x="596793" y="8889"/>
                </a:lnTo>
                <a:lnTo>
                  <a:pt x="614666" y="0"/>
                </a:lnTo>
                <a:close/>
              </a:path>
              <a:path w="6913245" h="8890">
                <a:moveTo>
                  <a:pt x="6913033" y="0"/>
                </a:moveTo>
                <a:lnTo>
                  <a:pt x="6761162" y="0"/>
                </a:lnTo>
                <a:lnTo>
                  <a:pt x="6819900" y="2539"/>
                </a:lnTo>
                <a:lnTo>
                  <a:pt x="6913033" y="0"/>
                </a:lnTo>
                <a:close/>
              </a:path>
            </a:pathLst>
          </a:custGeom>
          <a:solidFill>
            <a:srgbClr val="00C3DE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700405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793" y="0"/>
                </a:lnTo>
              </a:path>
            </a:pathLst>
          </a:custGeom>
          <a:ln w="8889">
            <a:solidFill>
              <a:srgbClr val="00C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709294"/>
            <a:ext cx="579120" cy="0"/>
          </a:xfrm>
          <a:custGeom>
            <a:avLst/>
            <a:gdLst/>
            <a:ahLst/>
            <a:cxnLst/>
            <a:rect l="l" t="t" r="r" b="b"/>
            <a:pathLst>
              <a:path w="579120">
                <a:moveTo>
                  <a:pt x="0" y="0"/>
                </a:moveTo>
                <a:lnTo>
                  <a:pt x="578919" y="0"/>
                </a:lnTo>
              </a:path>
            </a:pathLst>
          </a:custGeom>
          <a:ln w="8889">
            <a:solidFill>
              <a:srgbClr val="00C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71818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0" y="0"/>
                </a:moveTo>
                <a:lnTo>
                  <a:pt x="561045" y="0"/>
                </a:lnTo>
              </a:path>
            </a:pathLst>
          </a:custGeom>
          <a:ln w="8889">
            <a:solidFill>
              <a:srgbClr val="00C6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72770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172" y="0"/>
                </a:lnTo>
              </a:path>
            </a:pathLst>
          </a:custGeom>
          <a:ln w="10160">
            <a:solidFill>
              <a:srgbClr val="00C7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73723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745" y="0"/>
                </a:lnTo>
              </a:path>
            </a:pathLst>
          </a:custGeom>
          <a:ln w="8889">
            <a:solidFill>
              <a:srgbClr val="00C8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74612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4871" y="0"/>
                </a:lnTo>
              </a:path>
            </a:pathLst>
          </a:custGeom>
          <a:ln w="8890">
            <a:solidFill>
              <a:srgbClr val="00C9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755015"/>
            <a:ext cx="487045" cy="0"/>
          </a:xfrm>
          <a:custGeom>
            <a:avLst/>
            <a:gdLst/>
            <a:ahLst/>
            <a:cxnLst/>
            <a:rect l="l" t="t" r="r" b="b"/>
            <a:pathLst>
              <a:path w="487045">
                <a:moveTo>
                  <a:pt x="0" y="0"/>
                </a:moveTo>
                <a:lnTo>
                  <a:pt x="486998" y="0"/>
                </a:lnTo>
              </a:path>
            </a:pathLst>
          </a:custGeom>
          <a:ln w="8889">
            <a:solidFill>
              <a:srgbClr val="00CA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763905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0" y="0"/>
                </a:moveTo>
                <a:lnTo>
                  <a:pt x="469124" y="0"/>
                </a:lnTo>
              </a:path>
            </a:pathLst>
          </a:custGeom>
          <a:ln w="8889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773430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251" y="0"/>
                </a:lnTo>
              </a:path>
            </a:pathLst>
          </a:custGeom>
          <a:ln w="10160">
            <a:solidFill>
              <a:srgbClr val="00C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782955"/>
            <a:ext cx="431165" cy="0"/>
          </a:xfrm>
          <a:custGeom>
            <a:avLst/>
            <a:gdLst/>
            <a:ahLst/>
            <a:cxnLst/>
            <a:rect l="l" t="t" r="r" b="b"/>
            <a:pathLst>
              <a:path w="431165">
                <a:moveTo>
                  <a:pt x="0" y="0"/>
                </a:moveTo>
                <a:lnTo>
                  <a:pt x="430824" y="0"/>
                </a:lnTo>
              </a:path>
            </a:pathLst>
          </a:custGeom>
          <a:ln w="8889">
            <a:solidFill>
              <a:srgbClr val="00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791844"/>
            <a:ext cx="413384" cy="0"/>
          </a:xfrm>
          <a:custGeom>
            <a:avLst/>
            <a:gdLst/>
            <a:ahLst/>
            <a:cxnLst/>
            <a:rect l="l" t="t" r="r" b="b"/>
            <a:pathLst>
              <a:path w="413384">
                <a:moveTo>
                  <a:pt x="0" y="0"/>
                </a:moveTo>
                <a:lnTo>
                  <a:pt x="412950" y="0"/>
                </a:lnTo>
              </a:path>
            </a:pathLst>
          </a:custGeom>
          <a:ln w="8889">
            <a:solidFill>
              <a:srgbClr val="00CE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800734"/>
            <a:ext cx="395605" cy="0"/>
          </a:xfrm>
          <a:custGeom>
            <a:avLst/>
            <a:gdLst/>
            <a:ahLst/>
            <a:cxnLst/>
            <a:rect l="l" t="t" r="r" b="b"/>
            <a:pathLst>
              <a:path w="395605">
                <a:moveTo>
                  <a:pt x="0" y="0"/>
                </a:moveTo>
                <a:lnTo>
                  <a:pt x="395076" y="0"/>
                </a:lnTo>
              </a:path>
            </a:pathLst>
          </a:custGeom>
          <a:ln w="8889">
            <a:solidFill>
              <a:srgbClr val="00C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809625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203" y="0"/>
                </a:lnTo>
              </a:path>
            </a:pathLst>
          </a:custGeom>
          <a:ln w="8890">
            <a:solidFill>
              <a:srgbClr val="00D0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819150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5">
                <a:moveTo>
                  <a:pt x="0" y="0"/>
                </a:moveTo>
                <a:lnTo>
                  <a:pt x="361212" y="0"/>
                </a:lnTo>
              </a:path>
            </a:pathLst>
          </a:custGeom>
          <a:ln w="10159">
            <a:solidFill>
              <a:srgbClr val="00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828675"/>
            <a:ext cx="343535" cy="0"/>
          </a:xfrm>
          <a:custGeom>
            <a:avLst/>
            <a:gdLst/>
            <a:ahLst/>
            <a:cxnLst/>
            <a:rect l="l" t="t" r="r" b="b"/>
            <a:pathLst>
              <a:path w="343535">
                <a:moveTo>
                  <a:pt x="0" y="0"/>
                </a:moveTo>
                <a:lnTo>
                  <a:pt x="343296" y="0"/>
                </a:lnTo>
              </a:path>
            </a:pathLst>
          </a:custGeom>
          <a:ln w="8890">
            <a:solidFill>
              <a:srgbClr val="00D2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837564"/>
            <a:ext cx="327660" cy="0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0" y="0"/>
                </a:moveTo>
                <a:lnTo>
                  <a:pt x="327619" y="0"/>
                </a:lnTo>
              </a:path>
            </a:pathLst>
          </a:custGeom>
          <a:ln w="8889">
            <a:solidFill>
              <a:srgbClr val="00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846455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1942" y="0"/>
                </a:lnTo>
              </a:path>
            </a:pathLst>
          </a:custGeom>
          <a:ln w="8889">
            <a:solidFill>
              <a:srgbClr val="00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855344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65" y="0"/>
                </a:lnTo>
              </a:path>
            </a:pathLst>
          </a:custGeom>
          <a:ln w="8889">
            <a:solidFill>
              <a:srgbClr val="00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86486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588" y="0"/>
                </a:lnTo>
              </a:path>
            </a:pathLst>
          </a:custGeom>
          <a:ln w="10160">
            <a:solidFill>
              <a:srgbClr val="00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874394"/>
            <a:ext cx="262890" cy="0"/>
          </a:xfrm>
          <a:custGeom>
            <a:avLst/>
            <a:gdLst/>
            <a:ahLst/>
            <a:cxnLst/>
            <a:rect l="l" t="t" r="r" b="b"/>
            <a:pathLst>
              <a:path w="262890">
                <a:moveTo>
                  <a:pt x="0" y="0"/>
                </a:moveTo>
                <a:lnTo>
                  <a:pt x="262671" y="0"/>
                </a:lnTo>
              </a:path>
            </a:pathLst>
          </a:custGeom>
          <a:ln w="8889">
            <a:solidFill>
              <a:srgbClr val="00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878839"/>
            <a:ext cx="246994" cy="149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403320" y="1905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79" y="0"/>
                </a:lnTo>
              </a:path>
            </a:pathLst>
          </a:custGeom>
          <a:ln w="3809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414231" y="10160"/>
            <a:ext cx="4730115" cy="0"/>
          </a:xfrm>
          <a:custGeom>
            <a:avLst/>
            <a:gdLst/>
            <a:ahLst/>
            <a:cxnLst/>
            <a:rect l="l" t="t" r="r" b="b"/>
            <a:pathLst>
              <a:path w="4730115">
                <a:moveTo>
                  <a:pt x="0" y="0"/>
                </a:moveTo>
                <a:lnTo>
                  <a:pt x="4729768" y="0"/>
                </a:lnTo>
              </a:path>
            </a:pathLst>
          </a:custGeom>
          <a:ln w="12700">
            <a:solidFill>
              <a:srgbClr val="00A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50599" y="23495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400" y="0"/>
                </a:lnTo>
              </a:path>
            </a:pathLst>
          </a:custGeom>
          <a:ln w="13970">
            <a:solidFill>
              <a:srgbClr val="00A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90604" y="36830"/>
            <a:ext cx="4653915" cy="0"/>
          </a:xfrm>
          <a:custGeom>
            <a:avLst/>
            <a:gdLst/>
            <a:ahLst/>
            <a:cxnLst/>
            <a:rect l="l" t="t" r="r" b="b"/>
            <a:pathLst>
              <a:path w="4653915">
                <a:moveTo>
                  <a:pt x="0" y="0"/>
                </a:moveTo>
                <a:lnTo>
                  <a:pt x="4653395" y="0"/>
                </a:lnTo>
              </a:path>
            </a:pathLst>
          </a:custGeom>
          <a:ln w="12700">
            <a:solidFill>
              <a:srgbClr val="00AB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26972" y="49530"/>
            <a:ext cx="4617085" cy="0"/>
          </a:xfrm>
          <a:custGeom>
            <a:avLst/>
            <a:gdLst/>
            <a:ahLst/>
            <a:cxnLst/>
            <a:rect l="l" t="t" r="r" b="b"/>
            <a:pathLst>
              <a:path w="4617084">
                <a:moveTo>
                  <a:pt x="0" y="0"/>
                </a:moveTo>
                <a:lnTo>
                  <a:pt x="4617027" y="0"/>
                </a:lnTo>
              </a:path>
            </a:pathLst>
          </a:custGeom>
          <a:ln w="12700">
            <a:solidFill>
              <a:srgbClr val="00AB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6592" y="62230"/>
            <a:ext cx="4577715" cy="0"/>
          </a:xfrm>
          <a:custGeom>
            <a:avLst/>
            <a:gdLst/>
            <a:ahLst/>
            <a:cxnLst/>
            <a:rect l="l" t="t" r="r" b="b"/>
            <a:pathLst>
              <a:path w="4577715">
                <a:moveTo>
                  <a:pt x="0" y="0"/>
                </a:moveTo>
                <a:lnTo>
                  <a:pt x="4577407" y="0"/>
                </a:lnTo>
              </a:path>
            </a:pathLst>
          </a:custGeom>
          <a:ln w="12700">
            <a:solidFill>
              <a:srgbClr val="00AB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608379" y="74930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620" y="0"/>
                </a:lnTo>
              </a:path>
            </a:pathLst>
          </a:custGeom>
          <a:ln w="12700">
            <a:solidFill>
              <a:srgbClr val="00A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50166" y="88264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833" y="0"/>
                </a:lnTo>
              </a:path>
            </a:pathLst>
          </a:custGeom>
          <a:ln w="13970">
            <a:solidFill>
              <a:srgbClr val="00AA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96132" y="101600"/>
            <a:ext cx="4448175" cy="0"/>
          </a:xfrm>
          <a:custGeom>
            <a:avLst/>
            <a:gdLst/>
            <a:ahLst/>
            <a:cxnLst/>
            <a:rect l="l" t="t" r="r" b="b"/>
            <a:pathLst>
              <a:path w="4448175">
                <a:moveTo>
                  <a:pt x="0" y="0"/>
                </a:moveTo>
                <a:lnTo>
                  <a:pt x="4447867" y="0"/>
                </a:lnTo>
              </a:path>
            </a:pathLst>
          </a:custGeom>
          <a:ln w="12700">
            <a:solidFill>
              <a:srgbClr val="00A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737919" y="114300"/>
            <a:ext cx="4406265" cy="0"/>
          </a:xfrm>
          <a:custGeom>
            <a:avLst/>
            <a:gdLst/>
            <a:ahLst/>
            <a:cxnLst/>
            <a:rect l="l" t="t" r="r" b="b"/>
            <a:pathLst>
              <a:path w="4406265">
                <a:moveTo>
                  <a:pt x="0" y="0"/>
                </a:moveTo>
                <a:lnTo>
                  <a:pt x="4406080" y="0"/>
                </a:lnTo>
              </a:path>
            </a:pathLst>
          </a:custGeom>
          <a:ln w="12700">
            <a:solidFill>
              <a:srgbClr val="00A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79706" y="127000"/>
            <a:ext cx="4364355" cy="0"/>
          </a:xfrm>
          <a:custGeom>
            <a:avLst/>
            <a:gdLst/>
            <a:ahLst/>
            <a:cxnLst/>
            <a:rect l="l" t="t" r="r" b="b"/>
            <a:pathLst>
              <a:path w="4364355">
                <a:moveTo>
                  <a:pt x="0" y="0"/>
                </a:moveTo>
                <a:lnTo>
                  <a:pt x="4364293" y="0"/>
                </a:lnTo>
              </a:path>
            </a:pathLst>
          </a:custGeom>
          <a:ln w="12700">
            <a:solidFill>
              <a:srgbClr val="00A9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23542" y="13970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458" y="0"/>
                </a:lnTo>
              </a:path>
            </a:pathLst>
          </a:custGeom>
          <a:ln w="12700">
            <a:solidFill>
              <a:srgbClr val="00A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69425" y="153035"/>
            <a:ext cx="4274820" cy="0"/>
          </a:xfrm>
          <a:custGeom>
            <a:avLst/>
            <a:gdLst/>
            <a:ahLst/>
            <a:cxnLst/>
            <a:rect l="l" t="t" r="r" b="b"/>
            <a:pathLst>
              <a:path w="4274820">
                <a:moveTo>
                  <a:pt x="0" y="0"/>
                </a:moveTo>
                <a:lnTo>
                  <a:pt x="4274574" y="0"/>
                </a:lnTo>
              </a:path>
            </a:pathLst>
          </a:custGeom>
          <a:ln w="13970">
            <a:solidFill>
              <a:srgbClr val="00A8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19898" y="166370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101" y="0"/>
                </a:lnTo>
              </a:path>
            </a:pathLst>
          </a:custGeom>
          <a:ln w="12700">
            <a:solidFill>
              <a:srgbClr val="00A8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65781" y="179070"/>
            <a:ext cx="4178300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8218" y="0"/>
                </a:lnTo>
              </a:path>
            </a:pathLst>
          </a:custGeom>
          <a:ln w="12700">
            <a:solidFill>
              <a:srgbClr val="00A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011665" y="191770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34" y="0"/>
                </a:lnTo>
              </a:path>
            </a:pathLst>
          </a:custGeom>
          <a:ln w="12700">
            <a:solidFill>
              <a:srgbClr val="00A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57549" y="204470"/>
            <a:ext cx="4060190" cy="0"/>
          </a:xfrm>
          <a:custGeom>
            <a:avLst/>
            <a:gdLst/>
            <a:ahLst/>
            <a:cxnLst/>
            <a:rect l="l" t="t" r="r" b="b"/>
            <a:pathLst>
              <a:path w="4060190">
                <a:moveTo>
                  <a:pt x="0" y="0"/>
                </a:moveTo>
                <a:lnTo>
                  <a:pt x="4059666" y="0"/>
                </a:lnTo>
              </a:path>
            </a:pathLst>
          </a:custGeom>
          <a:ln w="12700">
            <a:solidFill>
              <a:srgbClr val="00A6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103433" y="217804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9141" y="0"/>
                </a:lnTo>
              </a:path>
            </a:pathLst>
          </a:custGeom>
          <a:ln w="13970">
            <a:solidFill>
              <a:srgbClr val="00A6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153905" y="231140"/>
            <a:ext cx="3869690" cy="0"/>
          </a:xfrm>
          <a:custGeom>
            <a:avLst/>
            <a:gdLst/>
            <a:ahLst/>
            <a:cxnLst/>
            <a:rect l="l" t="t" r="r" b="b"/>
            <a:pathLst>
              <a:path w="3869690">
                <a:moveTo>
                  <a:pt x="0" y="0"/>
                </a:moveTo>
                <a:lnTo>
                  <a:pt x="3869564" y="0"/>
                </a:lnTo>
              </a:path>
            </a:pathLst>
          </a:custGeom>
          <a:ln w="12700">
            <a:solidFill>
              <a:srgbClr val="00A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199789" y="243840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40" y="0"/>
                </a:lnTo>
              </a:path>
            </a:pathLst>
          </a:custGeom>
          <a:ln w="12700">
            <a:solidFill>
              <a:srgbClr val="00A5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245673" y="256540"/>
            <a:ext cx="3688715" cy="0"/>
          </a:xfrm>
          <a:custGeom>
            <a:avLst/>
            <a:gdLst/>
            <a:ahLst/>
            <a:cxnLst/>
            <a:rect l="l" t="t" r="r" b="b"/>
            <a:pathLst>
              <a:path w="3688715">
                <a:moveTo>
                  <a:pt x="0" y="0"/>
                </a:moveTo>
                <a:lnTo>
                  <a:pt x="3688516" y="0"/>
                </a:lnTo>
              </a:path>
            </a:pathLst>
          </a:custGeom>
          <a:ln w="12700">
            <a:solidFill>
              <a:srgbClr val="00A5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91557" y="269240"/>
            <a:ext cx="3598545" cy="0"/>
          </a:xfrm>
          <a:custGeom>
            <a:avLst/>
            <a:gdLst/>
            <a:ahLst/>
            <a:cxnLst/>
            <a:rect l="l" t="t" r="r" b="b"/>
            <a:pathLst>
              <a:path w="3598545">
                <a:moveTo>
                  <a:pt x="0" y="0"/>
                </a:moveTo>
                <a:lnTo>
                  <a:pt x="3597991" y="0"/>
                </a:lnTo>
              </a:path>
            </a:pathLst>
          </a:custGeom>
          <a:ln w="12700">
            <a:solidFill>
              <a:srgbClr val="00A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37441" y="282575"/>
            <a:ext cx="3507740" cy="0"/>
          </a:xfrm>
          <a:custGeom>
            <a:avLst/>
            <a:gdLst/>
            <a:ahLst/>
            <a:cxnLst/>
            <a:rect l="l" t="t" r="r" b="b"/>
            <a:pathLst>
              <a:path w="3507740">
                <a:moveTo>
                  <a:pt x="0" y="0"/>
                </a:moveTo>
                <a:lnTo>
                  <a:pt x="3507467" y="0"/>
                </a:lnTo>
              </a:path>
            </a:pathLst>
          </a:custGeom>
          <a:ln w="13969">
            <a:solidFill>
              <a:srgbClr val="00A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87913" y="295909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890" y="0"/>
                </a:lnTo>
              </a:path>
            </a:pathLst>
          </a:custGeom>
          <a:ln w="12700">
            <a:solidFill>
              <a:srgbClr val="00A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33797" y="308609"/>
            <a:ext cx="3317875" cy="0"/>
          </a:xfrm>
          <a:custGeom>
            <a:avLst/>
            <a:gdLst/>
            <a:ahLst/>
            <a:cxnLst/>
            <a:rect l="l" t="t" r="r" b="b"/>
            <a:pathLst>
              <a:path w="3317875">
                <a:moveTo>
                  <a:pt x="0" y="0"/>
                </a:moveTo>
                <a:lnTo>
                  <a:pt x="3317366" y="0"/>
                </a:lnTo>
              </a:path>
            </a:pathLst>
          </a:custGeom>
          <a:ln w="12700">
            <a:solidFill>
              <a:srgbClr val="00A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79681" y="32130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6841" y="0"/>
                </a:lnTo>
              </a:path>
            </a:pathLst>
          </a:custGeom>
          <a:ln w="12700">
            <a:solidFill>
              <a:srgbClr val="00A3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28837" y="334009"/>
            <a:ext cx="3133090" cy="0"/>
          </a:xfrm>
          <a:custGeom>
            <a:avLst/>
            <a:gdLst/>
            <a:ahLst/>
            <a:cxnLst/>
            <a:rect l="l" t="t" r="r" b="b"/>
            <a:pathLst>
              <a:path w="3133090">
                <a:moveTo>
                  <a:pt x="0" y="0"/>
                </a:moveTo>
                <a:lnTo>
                  <a:pt x="3133044" y="0"/>
                </a:lnTo>
              </a:path>
            </a:pathLst>
          </a:custGeom>
          <a:ln w="12700">
            <a:solidFill>
              <a:srgbClr val="00A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585629" y="347345"/>
            <a:ext cx="3032125" cy="0"/>
          </a:xfrm>
          <a:custGeom>
            <a:avLst/>
            <a:gdLst/>
            <a:ahLst/>
            <a:cxnLst/>
            <a:rect l="l" t="t" r="r" b="b"/>
            <a:pathLst>
              <a:path w="3032125">
                <a:moveTo>
                  <a:pt x="0" y="0"/>
                </a:moveTo>
                <a:lnTo>
                  <a:pt x="3031612" y="0"/>
                </a:lnTo>
              </a:path>
            </a:pathLst>
          </a:custGeom>
          <a:ln w="13970">
            <a:solidFill>
              <a:srgbClr val="00A2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48101" y="360679"/>
            <a:ext cx="2920365" cy="0"/>
          </a:xfrm>
          <a:custGeom>
            <a:avLst/>
            <a:gdLst/>
            <a:ahLst/>
            <a:cxnLst/>
            <a:rect l="l" t="t" r="r" b="b"/>
            <a:pathLst>
              <a:path w="2920365">
                <a:moveTo>
                  <a:pt x="0" y="0"/>
                </a:moveTo>
                <a:lnTo>
                  <a:pt x="2920036" y="0"/>
                </a:lnTo>
              </a:path>
            </a:pathLst>
          </a:custGeom>
          <a:ln w="12700">
            <a:solidFill>
              <a:srgbClr val="0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04893" y="373379"/>
            <a:ext cx="2818765" cy="0"/>
          </a:xfrm>
          <a:custGeom>
            <a:avLst/>
            <a:gdLst/>
            <a:ahLst/>
            <a:cxnLst/>
            <a:rect l="l" t="t" r="r" b="b"/>
            <a:pathLst>
              <a:path w="2818765">
                <a:moveTo>
                  <a:pt x="0" y="0"/>
                </a:moveTo>
                <a:lnTo>
                  <a:pt x="2818603" y="0"/>
                </a:lnTo>
              </a:path>
            </a:pathLst>
          </a:custGeom>
          <a:ln w="12700">
            <a:solidFill>
              <a:srgbClr val="00A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61685" y="386079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170" y="0"/>
                </a:lnTo>
              </a:path>
            </a:pathLst>
          </a:custGeom>
          <a:ln w="12700">
            <a:solidFill>
              <a:srgbClr val="00A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18478" y="398779"/>
            <a:ext cx="2616200" cy="0"/>
          </a:xfrm>
          <a:custGeom>
            <a:avLst/>
            <a:gdLst/>
            <a:ahLst/>
            <a:cxnLst/>
            <a:rect l="l" t="t" r="r" b="b"/>
            <a:pathLst>
              <a:path w="2616200">
                <a:moveTo>
                  <a:pt x="0" y="0"/>
                </a:moveTo>
                <a:lnTo>
                  <a:pt x="2615737" y="0"/>
                </a:lnTo>
              </a:path>
            </a:pathLst>
          </a:custGeom>
          <a:ln w="12700">
            <a:solidFill>
              <a:srgbClr val="00A1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75270" y="412115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305" y="0"/>
                </a:lnTo>
              </a:path>
            </a:pathLst>
          </a:custGeom>
          <a:ln w="13970">
            <a:solidFill>
              <a:srgbClr val="00A0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37741" y="425450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729" y="0"/>
                </a:lnTo>
              </a:path>
            </a:pathLst>
          </a:custGeom>
          <a:ln w="12700">
            <a:solidFill>
              <a:srgbClr val="00A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994534" y="438150"/>
            <a:ext cx="2301875" cy="0"/>
          </a:xfrm>
          <a:custGeom>
            <a:avLst/>
            <a:gdLst/>
            <a:ahLst/>
            <a:cxnLst/>
            <a:rect l="l" t="t" r="r" b="b"/>
            <a:pathLst>
              <a:path w="2301875">
                <a:moveTo>
                  <a:pt x="0" y="0"/>
                </a:moveTo>
                <a:lnTo>
                  <a:pt x="2301296" y="0"/>
                </a:lnTo>
              </a:path>
            </a:pathLst>
          </a:custGeom>
          <a:ln w="12700">
            <a:solidFill>
              <a:srgbClr val="00A0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51326" y="450850"/>
            <a:ext cx="2200275" cy="0"/>
          </a:xfrm>
          <a:custGeom>
            <a:avLst/>
            <a:gdLst/>
            <a:ahLst/>
            <a:cxnLst/>
            <a:rect l="l" t="t" r="r" b="b"/>
            <a:pathLst>
              <a:path w="2200275">
                <a:moveTo>
                  <a:pt x="0" y="0"/>
                </a:moveTo>
                <a:lnTo>
                  <a:pt x="2199863" y="0"/>
                </a:lnTo>
              </a:path>
            </a:pathLst>
          </a:custGeom>
          <a:ln w="12700">
            <a:solidFill>
              <a:srgbClr val="009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8118" y="463550"/>
            <a:ext cx="2085975" cy="0"/>
          </a:xfrm>
          <a:custGeom>
            <a:avLst/>
            <a:gdLst/>
            <a:ahLst/>
            <a:cxnLst/>
            <a:rect l="l" t="t" r="r" b="b"/>
            <a:pathLst>
              <a:path w="2085975">
                <a:moveTo>
                  <a:pt x="0" y="0"/>
                </a:moveTo>
                <a:lnTo>
                  <a:pt x="2085677" y="0"/>
                </a:lnTo>
              </a:path>
            </a:pathLst>
          </a:custGeom>
          <a:ln w="12700">
            <a:solidFill>
              <a:srgbClr val="009F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64910" y="476884"/>
            <a:ext cx="1971675" cy="0"/>
          </a:xfrm>
          <a:custGeom>
            <a:avLst/>
            <a:gdLst/>
            <a:ahLst/>
            <a:cxnLst/>
            <a:rect l="l" t="t" r="r" b="b"/>
            <a:pathLst>
              <a:path w="1971675">
                <a:moveTo>
                  <a:pt x="0" y="0"/>
                </a:moveTo>
                <a:lnTo>
                  <a:pt x="1971490" y="0"/>
                </a:lnTo>
              </a:path>
            </a:pathLst>
          </a:custGeom>
          <a:ln w="13970">
            <a:solidFill>
              <a:srgbClr val="009F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27382" y="490219"/>
            <a:ext cx="1845945" cy="0"/>
          </a:xfrm>
          <a:custGeom>
            <a:avLst/>
            <a:gdLst/>
            <a:ahLst/>
            <a:cxnLst/>
            <a:rect l="l" t="t" r="r" b="b"/>
            <a:pathLst>
              <a:path w="1845945">
                <a:moveTo>
                  <a:pt x="0" y="0"/>
                </a:moveTo>
                <a:lnTo>
                  <a:pt x="1845885" y="0"/>
                </a:lnTo>
              </a:path>
            </a:pathLst>
          </a:custGeom>
          <a:ln w="12700">
            <a:solidFill>
              <a:srgbClr val="009E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84174" y="502919"/>
            <a:ext cx="1732280" cy="0"/>
          </a:xfrm>
          <a:custGeom>
            <a:avLst/>
            <a:gdLst/>
            <a:ahLst/>
            <a:cxnLst/>
            <a:rect l="l" t="t" r="r" b="b"/>
            <a:pathLst>
              <a:path w="1732279">
                <a:moveTo>
                  <a:pt x="0" y="0"/>
                </a:moveTo>
                <a:lnTo>
                  <a:pt x="1731699" y="0"/>
                </a:lnTo>
              </a:path>
            </a:pathLst>
          </a:custGeom>
          <a:ln w="12700">
            <a:solidFill>
              <a:srgbClr val="009E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49248" y="515619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231" y="0"/>
                </a:lnTo>
              </a:path>
            </a:pathLst>
          </a:custGeom>
          <a:ln w="12700">
            <a:solidFill>
              <a:srgbClr val="009D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26744" y="528955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530" y="0"/>
                </a:lnTo>
              </a:path>
            </a:pathLst>
          </a:custGeom>
          <a:ln w="13969">
            <a:solidFill>
              <a:srgbClr val="009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11990" y="542290"/>
            <a:ext cx="1290955" cy="0"/>
          </a:xfrm>
          <a:custGeom>
            <a:avLst/>
            <a:gdLst/>
            <a:ahLst/>
            <a:cxnLst/>
            <a:rect l="l" t="t" r="r" b="b"/>
            <a:pathLst>
              <a:path w="1290954">
                <a:moveTo>
                  <a:pt x="0" y="0"/>
                </a:moveTo>
                <a:lnTo>
                  <a:pt x="1290828" y="0"/>
                </a:lnTo>
              </a:path>
            </a:pathLst>
          </a:custGeom>
          <a:ln w="12700">
            <a:solidFill>
              <a:srgbClr val="009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589485" y="554990"/>
            <a:ext cx="1138555" cy="0"/>
          </a:xfrm>
          <a:custGeom>
            <a:avLst/>
            <a:gdLst/>
            <a:ahLst/>
            <a:cxnLst/>
            <a:rect l="l" t="t" r="r" b="b"/>
            <a:pathLst>
              <a:path w="1138554">
                <a:moveTo>
                  <a:pt x="0" y="0"/>
                </a:moveTo>
                <a:lnTo>
                  <a:pt x="1138371" y="0"/>
                </a:lnTo>
              </a:path>
            </a:pathLst>
          </a:custGeom>
          <a:ln w="12700">
            <a:solidFill>
              <a:srgbClr val="009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666981" y="567690"/>
            <a:ext cx="986155" cy="0"/>
          </a:xfrm>
          <a:custGeom>
            <a:avLst/>
            <a:gdLst/>
            <a:ahLst/>
            <a:cxnLst/>
            <a:rect l="l" t="t" r="r" b="b"/>
            <a:pathLst>
              <a:path w="986154">
                <a:moveTo>
                  <a:pt x="0" y="0"/>
                </a:moveTo>
                <a:lnTo>
                  <a:pt x="985914" y="0"/>
                </a:lnTo>
              </a:path>
            </a:pathLst>
          </a:custGeom>
          <a:ln w="12700">
            <a:solidFill>
              <a:srgbClr val="009C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80530" y="58039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398" y="0"/>
                </a:lnTo>
              </a:path>
            </a:pathLst>
          </a:custGeom>
          <a:ln w="12700">
            <a:solidFill>
              <a:srgbClr val="009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918113" y="59309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847" y="0"/>
                </a:lnTo>
              </a:path>
            </a:pathLst>
          </a:custGeom>
          <a:ln w="12700">
            <a:solidFill>
              <a:srgbClr val="009B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810" y="203200"/>
            <a:ext cx="9136380" cy="642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0" y="247650"/>
            <a:ext cx="9144000" cy="557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5880" y="1310639"/>
            <a:ext cx="8248650" cy="14338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563880" y="2669540"/>
            <a:ext cx="7358380" cy="8356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75" dirty="0">
                <a:solidFill>
                  <a:srgbClr val="FFFFFF"/>
                </a:solidFill>
                <a:latin typeface="Times New Roman"/>
                <a:cs typeface="Times New Roman"/>
              </a:rPr>
              <a:t>beginnings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imes New Roman"/>
                <a:cs typeface="Times New Roman"/>
              </a:rPr>
              <a:t>struggle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00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Britain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2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13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Times New Roman"/>
                <a:cs typeface="Times New Roman"/>
              </a:rPr>
              <a:t>colonies.</a:t>
            </a: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1869</Words>
  <Application>Microsoft Macintosh PowerPoint</Application>
  <PresentationFormat>On-screen Show (4:3)</PresentationFormat>
  <Paragraphs>192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Wingdings</vt:lpstr>
      <vt:lpstr>Wingdings 2</vt:lpstr>
      <vt:lpstr>Office Theme</vt:lpstr>
      <vt:lpstr>The American Revolution Part One:  The events leading up the Revolutionary War (1750 – 1775)</vt:lpstr>
      <vt:lpstr>PowerPoint Presentation</vt:lpstr>
      <vt:lpstr>What brought the colonists?</vt:lpstr>
      <vt:lpstr>Population of the Colonies Explodes</vt:lpstr>
      <vt:lpstr>Effects of the of French &amp; Indian War</vt:lpstr>
      <vt:lpstr>PowerPoint Presentation</vt:lpstr>
      <vt:lpstr>Road to Revolution</vt:lpstr>
      <vt:lpstr>Before the War</vt:lpstr>
      <vt:lpstr>PowerPoint Presentation</vt:lpstr>
      <vt:lpstr>England In Debt Due to War</vt:lpstr>
      <vt:lpstr>Paying for the War</vt:lpstr>
      <vt:lpstr>New Taxes Create Trouble…</vt:lpstr>
      <vt:lpstr>After the F/I War, the British Apply</vt:lpstr>
      <vt:lpstr>PowerPoint Presentation</vt:lpstr>
      <vt:lpstr>Translated…</vt:lpstr>
      <vt:lpstr>PowerPoint Presentation</vt:lpstr>
      <vt:lpstr>Road to Revolution</vt:lpstr>
      <vt:lpstr>Road to Revolution</vt:lpstr>
      <vt:lpstr>TARRING THE TAX COLLECTORS</vt:lpstr>
      <vt:lpstr>Why are the colonists upset?</vt:lpstr>
      <vt:lpstr>A matter of perspective?</vt:lpstr>
      <vt:lpstr>The colonists respond… well, they  respond with “mixed maturity.”</vt:lpstr>
      <vt:lpstr>Conclusion of this spat…</vt:lpstr>
      <vt:lpstr>PowerPoint Presentation</vt:lpstr>
      <vt:lpstr>PowerPoint Presentation</vt:lpstr>
      <vt:lpstr>Road to Revolution</vt:lpstr>
      <vt:lpstr>PowerPoint Presentation</vt:lpstr>
      <vt:lpstr>What is Propaganda?</vt:lpstr>
      <vt:lpstr>1772 Committees of</vt:lpstr>
      <vt:lpstr>The Tea Act</vt:lpstr>
      <vt:lpstr>Boston Tea Party</vt:lpstr>
      <vt:lpstr>PowerPoint Presentation</vt:lpstr>
      <vt:lpstr>Responses to the Tea Party</vt:lpstr>
      <vt:lpstr>PowerPoint Presentation</vt:lpstr>
      <vt:lpstr>The Intolerable Acts of 1774</vt:lpstr>
      <vt:lpstr>PowerPoint Presentation</vt:lpstr>
      <vt:lpstr>First Continental Congress</vt:lpstr>
      <vt:lpstr>Work of the FCC</vt:lpstr>
      <vt:lpstr>These Declarations (of grievances) and freedoms “would be but  waste paper in England.”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dramtreebooks@ec.rr.com</cp:lastModifiedBy>
  <cp:revision>9</cp:revision>
  <dcterms:created xsi:type="dcterms:W3CDTF">2018-08-03T21:19:21Z</dcterms:created>
  <dcterms:modified xsi:type="dcterms:W3CDTF">2018-10-12T11:09:05Z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2013-02-18T00:00:00Z</vt:filetime>
  </property>
  <property fmtid="{D5CDD505-2E9C-101B-9397-08002B2CF9AE}" pid="3" name="Creator">
    <vt:lpwstr>Impress</vt:lpwstr>
  </property>
  <property fmtid="{D5CDD505-2E9C-101B-9397-08002B2CF9AE}" pid="4" name="LastSaved">
    <vt:filetime>2013-02-18T00:00:00Z</vt:filetime>
  </property>
</Properties>
</file>